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handoutMasterIdLst>
    <p:handoutMasterId r:id="rId3"/>
  </p:handout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f, Emma (MDH)" initials="LE(" lastIdx="1" clrIdx="0">
    <p:extLst>
      <p:ext uri="{19B8F6BF-5375-455C-9EA6-DF929625EA0E}">
        <p15:presenceInfo xmlns:p15="http://schemas.microsoft.com/office/powerpoint/2012/main" userId="S-1-5-21-1314793539-288207475-437156019-348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295F"/>
    <a:srgbClr val="8D3F2B"/>
    <a:srgbClr val="A4BCC2"/>
    <a:srgbClr val="003865"/>
    <a:srgbClr val="FFC845"/>
    <a:srgbClr val="F5E1A4"/>
    <a:srgbClr val="78BE21"/>
    <a:srgbClr val="9BCBEB"/>
    <a:srgbClr val="0D5257"/>
    <a:srgbClr val="0065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56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6C10E-9407-48EE-98AE-DC2D35C42B35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5BBC-78AA-47F8-9548-361A297BC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6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 descr="Background image"/>
          <p:cNvSpPr/>
          <p:nvPr userDrawn="1"/>
        </p:nvSpPr>
        <p:spPr>
          <a:xfrm>
            <a:off x="14600" y="1020867"/>
            <a:ext cx="6858000" cy="81231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 descr="Background image"/>
          <p:cNvSpPr/>
          <p:nvPr userDrawn="1"/>
        </p:nvSpPr>
        <p:spPr>
          <a:xfrm>
            <a:off x="-23012" y="6610520"/>
            <a:ext cx="6895612" cy="982190"/>
          </a:xfrm>
          <a:prstGeom prst="rect">
            <a:avLst/>
          </a:prstGeom>
          <a:solidFill>
            <a:srgbClr val="A4B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2324372" y="8237538"/>
            <a:ext cx="2209257" cy="7477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Rectangle 29" descr="Background image"/>
          <p:cNvSpPr/>
          <p:nvPr userDrawn="1"/>
        </p:nvSpPr>
        <p:spPr>
          <a:xfrm>
            <a:off x="0" y="1"/>
            <a:ext cx="6858000" cy="1020866"/>
          </a:xfrm>
          <a:prstGeom prst="rect">
            <a:avLst/>
          </a:prstGeom>
          <a:solidFill>
            <a:srgbClr val="5D29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ubtitle 2"/>
          <p:cNvSpPr txBox="1">
            <a:spLocks/>
          </p:cNvSpPr>
          <p:nvPr userDrawn="1"/>
        </p:nvSpPr>
        <p:spPr>
          <a:xfrm>
            <a:off x="-234956" y="6716485"/>
            <a:ext cx="7299581" cy="7738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b="1" kern="1200" dirty="0" smtClean="0">
                <a:solidFill>
                  <a:srgbClr val="003865"/>
                </a:solidFill>
                <a:effectLst/>
                <a:latin typeface="+mn-lt"/>
                <a:ea typeface="+mn-ea"/>
                <a:cs typeface="+mn-cs"/>
              </a:rPr>
              <a:t>Learn more about antibiotic resistance and stewardship: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b="1" kern="1200" dirty="0" smtClean="0">
                <a:solidFill>
                  <a:srgbClr val="003865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www.health.state.mn.us/onehealthabx</a:t>
            </a:r>
            <a:endParaRPr lang="en-US" sz="2200" b="1" kern="1200" dirty="0">
              <a:solidFill>
                <a:srgbClr val="003865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6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82177" y="1285895"/>
            <a:ext cx="5493646" cy="2954906"/>
          </a:xfrm>
          <a:ln w="57150">
            <a:solidFill>
              <a:srgbClr val="5D295F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38" name="Rectangle 37"/>
          <p:cNvSpPr/>
          <p:nvPr userDrawn="1"/>
        </p:nvSpPr>
        <p:spPr>
          <a:xfrm>
            <a:off x="319514" y="-4399"/>
            <a:ext cx="62105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KEEP</a:t>
            </a:r>
            <a:r>
              <a:rPr lang="en-US" sz="6000" b="1" baseline="0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CALM.</a:t>
            </a:r>
            <a:endParaRPr lang="en-US" sz="60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9" name="Picture 2" descr="Image result for i am antibiotics awar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2946" y="4901459"/>
            <a:ext cx="2032877" cy="1697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046" y="7766583"/>
            <a:ext cx="1135374" cy="12186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56" y="8216874"/>
            <a:ext cx="1117215" cy="768376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65593" y="4362409"/>
            <a:ext cx="65184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5D295F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Antibiotics aren’t always the answer.</a:t>
            </a:r>
            <a:endParaRPr lang="en-US" sz="3200" b="1" dirty="0">
              <a:solidFill>
                <a:srgbClr val="5D295F"/>
              </a:solidFill>
              <a:latin typeface="+mn-lt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319514" y="5293670"/>
            <a:ext cx="3215852" cy="882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155700" algn="l"/>
              </a:tabLst>
            </a:pPr>
            <a:r>
              <a:rPr lang="en-US" sz="1600" b="1" dirty="0" smtClean="0">
                <a:solidFill>
                  <a:srgbClr val="00386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Fluffy isn’t feeling well, she might have a viral infection, which can’t be fixed with antibiotics.</a:t>
            </a:r>
            <a:endParaRPr lang="en-US" sz="1600" b="1" dirty="0">
              <a:solidFill>
                <a:srgbClr val="00386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82177" y="1285895"/>
            <a:ext cx="5493646" cy="2954906"/>
          </a:xfrm>
          <a:ln w="57150">
            <a:solidFill>
              <a:srgbClr val="5D295F"/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003865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Keep calm</dc:title>
  <dc:creator>MN Dept of Health</dc:creator>
  <cp:lastModifiedBy>Hill, Katie (MDH)</cp:lastModifiedBy>
  <cp:revision>47</cp:revision>
  <dcterms:created xsi:type="dcterms:W3CDTF">2016-11-08T20:32:22Z</dcterms:created>
  <dcterms:modified xsi:type="dcterms:W3CDTF">2018-10-29T13:39:52Z</dcterms:modified>
</cp:coreProperties>
</file>