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EB8D"/>
    <a:srgbClr val="78BE21"/>
    <a:srgbClr val="F2771C"/>
    <a:srgbClr val="F99E5D"/>
    <a:srgbClr val="0784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96" d="100"/>
          <a:sy n="96" d="100"/>
        </p:scale>
        <p:origin x="162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health.state.mn.us/onehealthabx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C0EB8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 descr="Background image"/>
          <p:cNvSpPr/>
          <p:nvPr userDrawn="1"/>
        </p:nvSpPr>
        <p:spPr>
          <a:xfrm>
            <a:off x="0" y="1666280"/>
            <a:ext cx="6858000" cy="43707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 descr="Background image"/>
          <p:cNvSpPr/>
          <p:nvPr userDrawn="1"/>
        </p:nvSpPr>
        <p:spPr>
          <a:xfrm>
            <a:off x="0" y="7332245"/>
            <a:ext cx="6858000" cy="18117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754769"/>
            <a:ext cx="6858000" cy="451540"/>
          </a:xfrm>
        </p:spPr>
        <p:txBody>
          <a:bodyPr anchor="b">
            <a:noAutofit/>
          </a:bodyPr>
          <a:lstStyle>
            <a:lvl1pPr algn="ctr">
              <a:defRPr sz="2400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Subtitle 2"/>
          <p:cNvSpPr txBox="1">
            <a:spLocks/>
          </p:cNvSpPr>
          <p:nvPr userDrawn="1"/>
        </p:nvSpPr>
        <p:spPr>
          <a:xfrm>
            <a:off x="557213" y="7417700"/>
            <a:ext cx="5829300" cy="8004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Learn more about antibiotic resistance and stewardship at: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2"/>
              </a:rPr>
              <a:t>www.health.state.mn.us/onehealthabx</a:t>
            </a:r>
            <a:endParaRPr lang="en-US" sz="14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0"/>
          </p:nvPr>
        </p:nvSpPr>
        <p:spPr>
          <a:xfrm>
            <a:off x="200407" y="2686202"/>
            <a:ext cx="6456031" cy="2760869"/>
          </a:xfrm>
        </p:spPr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 userDrawn="1"/>
        </p:nvSpPr>
        <p:spPr>
          <a:xfrm>
            <a:off x="42863" y="2075300"/>
            <a:ext cx="6858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 committed to only prescribing antibiotics for bacterial infections.</a:t>
            </a:r>
            <a:endParaRPr lang="en-US" sz="1400" dirty="0" smtClean="0">
              <a:solidFill>
                <a:srgbClr val="2F5496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icrosoft Himalaya" panose="01010100010101010101" pitchFamily="2" charset="0"/>
            </a:endParaRPr>
          </a:p>
        </p:txBody>
      </p:sp>
      <p:pic>
        <p:nvPicPr>
          <p:cNvPr id="5" name="Picture 4" descr="Minnesota Department of Health 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867" y="8238123"/>
            <a:ext cx="1087166" cy="747710"/>
          </a:xfrm>
          <a:prstGeom prst="rect">
            <a:avLst/>
          </a:prstGeom>
        </p:spPr>
      </p:pic>
      <p:pic>
        <p:nvPicPr>
          <p:cNvPr id="1028" name="Picture 4" descr="We are antibiotics aware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0871" y="5407741"/>
            <a:ext cx="2339870" cy="1953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0" y="860837"/>
            <a:ext cx="6858000" cy="7217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2587625" algn="l"/>
              </a:tabLst>
            </a:pPr>
            <a:r>
              <a:rPr lang="en-US" sz="4000" b="1" dirty="0" smtClean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Antibiotics Won’t Help You!</a:t>
            </a:r>
            <a:endParaRPr lang="en-US" sz="1400" b="1" dirty="0">
              <a:solidFill>
                <a:schemeClr val="accent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 userDrawn="1"/>
        </p:nvSpPr>
        <p:spPr>
          <a:xfrm>
            <a:off x="514350" y="-15024"/>
            <a:ext cx="58293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Cold or Flu?</a:t>
            </a:r>
            <a:endParaRPr lang="en-US" sz="8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4447131" y="8237538"/>
            <a:ext cx="2209257" cy="747712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71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3101F-A3E3-4F3E-99EE-8A447576668B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19681-9F26-4A02-9A1A-9DC0FB55A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338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2758455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Health">
      <a:dk1>
        <a:sysClr val="windowText" lastClr="000000"/>
      </a:dk1>
      <a:lt1>
        <a:sysClr val="window" lastClr="FFFFFF"/>
      </a:lt1>
      <a:dk2>
        <a:srgbClr val="44546A"/>
      </a:dk2>
      <a:lt2>
        <a:srgbClr val="FCF0B2"/>
      </a:lt2>
      <a:accent1>
        <a:srgbClr val="5D9741"/>
      </a:accent1>
      <a:accent2>
        <a:srgbClr val="7B121C"/>
      </a:accent2>
      <a:accent3>
        <a:srgbClr val="3771B8"/>
      </a:accent3>
      <a:accent4>
        <a:srgbClr val="D1D3D4"/>
      </a:accent4>
      <a:accent5>
        <a:srgbClr val="A58964"/>
      </a:accent5>
      <a:accent6>
        <a:srgbClr val="FFC000"/>
      </a:accent6>
      <a:hlink>
        <a:srgbClr val="3771B8"/>
      </a:hlink>
      <a:folHlink>
        <a:srgbClr val="7B121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</TotalTime>
  <Words>0</Words>
  <Application>Microsoft Office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Microsoft Himalaya</vt:lpstr>
      <vt:lpstr>Times New Roman</vt:lpstr>
      <vt:lpstr>Office Theme</vt:lpstr>
      <vt:lpstr>PowerPoint Presentation</vt:lpstr>
    </vt:vector>
  </TitlesOfParts>
  <Company>MN.IT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template: Cold or Flu?</dc:title>
  <dc:creator>MN Dept of Health</dc:creator>
  <cp:lastModifiedBy>Pretzel, Elly (MDH)</cp:lastModifiedBy>
  <cp:revision>14</cp:revision>
  <dcterms:created xsi:type="dcterms:W3CDTF">2016-11-08T20:32:22Z</dcterms:created>
  <dcterms:modified xsi:type="dcterms:W3CDTF">2018-03-21T16:25:01Z</dcterms:modified>
</cp:coreProperties>
</file>