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7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96" d="100"/>
          <a:sy n="96" d="100"/>
        </p:scale>
        <p:origin x="16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health.state.mn.us/onehealthabx" TargetMode="Externa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7213" y="241614"/>
            <a:ext cx="5829300" cy="6693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557213" y="7417700"/>
            <a:ext cx="5829300" cy="800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have a role to play in antibiotic stewardship, too!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out what you can do at: </a:t>
            </a:r>
            <a:r>
              <a:rPr kumimoji="0" lang="en-US" sz="14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2"/>
              </a:rPr>
              <a:t>www.health.state.mn.us/onehealthabx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4998222"/>
            <a:ext cx="6858000" cy="954107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Microsoft Himalaya" panose="01010100010101010101" pitchFamily="2" charset="0"/>
              </a:rPr>
              <a:t>We promise to do our part to combat the </a:t>
            </a:r>
            <a:br>
              <a:rPr lang="en-US" sz="2800" b="1" dirty="0" smtClean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Microsoft Himalaya" panose="01010100010101010101" pitchFamily="2" charset="0"/>
              </a:rPr>
            </a:br>
            <a:r>
              <a:rPr lang="en-US" sz="2800" b="1" dirty="0" smtClean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Microsoft Himalaya" panose="01010100010101010101" pitchFamily="2" charset="0"/>
              </a:rPr>
              <a:t>development of antibiotic resistance.</a:t>
            </a:r>
            <a:endParaRPr lang="en-US" sz="28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Microsoft Himalaya" panose="01010100010101010101" pitchFamily="2" charset="0"/>
            </a:endParaRP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0"/>
          </p:nvPr>
        </p:nvSpPr>
        <p:spPr>
          <a:xfrm>
            <a:off x="557213" y="2189499"/>
            <a:ext cx="3790950" cy="2644775"/>
          </a:xfrm>
        </p:spPr>
        <p:txBody>
          <a:bodyPr/>
          <a:lstStyle/>
          <a:p>
            <a:endParaRPr lang="en-US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1"/>
          </p:nvPr>
        </p:nvSpPr>
        <p:spPr>
          <a:xfrm>
            <a:off x="4481513" y="2189499"/>
            <a:ext cx="1905000" cy="2644775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498287" y="1538494"/>
            <a:ext cx="58882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rgbClr val="2F549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crosoft Himalaya" panose="01010100010101010101" pitchFamily="2" charset="0"/>
              </a:rPr>
              <a:t>All of us here, from hospital leaders to each medical provider, support this commitment and pledge to use best practices for antibiotic prescribing.</a:t>
            </a:r>
            <a:endParaRPr lang="en-US" sz="1400" dirty="0"/>
          </a:p>
        </p:txBody>
      </p:sp>
      <p:sp>
        <p:nvSpPr>
          <p:cNvPr id="3" name="Rectangle 2"/>
          <p:cNvSpPr/>
          <p:nvPr userDrawn="1"/>
        </p:nvSpPr>
        <p:spPr>
          <a:xfrm>
            <a:off x="557213" y="943064"/>
            <a:ext cx="58293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Microsoft Himalaya" panose="01010100010101010101" pitchFamily="2" charset="0"/>
              </a:rPr>
              <a:t>is committed to using antibiotics responsibly!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4170" y="8173850"/>
            <a:ext cx="1087166" cy="747710"/>
          </a:xfrm>
          <a:prstGeom prst="rect">
            <a:avLst/>
          </a:prstGeom>
        </p:spPr>
      </p:pic>
      <p:pic>
        <p:nvPicPr>
          <p:cNvPr id="1026" name="Picture 2" descr="Be Antibiotic Aware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851" y="8218272"/>
            <a:ext cx="1826035" cy="644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We are antibiotics aware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2971" y="5976993"/>
            <a:ext cx="1832058" cy="1529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07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3101F-A3E3-4F3E-99EE-8A447576668B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19681-9F26-4A02-9A1A-9DC0FB55A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3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2873870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Microsoft Himalaya</vt:lpstr>
      <vt:lpstr>Office Theme</vt:lpstr>
      <vt:lpstr>PowerPoint Presentation</vt:lpstr>
    </vt:vector>
  </TitlesOfParts>
  <Company>MN.IT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Elly Pretzel</dc:creator>
  <cp:lastModifiedBy>Pretzel, Elly (MDH)</cp:lastModifiedBy>
  <cp:revision>7</cp:revision>
  <dcterms:created xsi:type="dcterms:W3CDTF">2016-11-08T20:32:22Z</dcterms:created>
  <dcterms:modified xsi:type="dcterms:W3CDTF">2018-03-21T16:31:01Z</dcterms:modified>
</cp:coreProperties>
</file>