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8497"/>
    <a:srgbClr val="0065B1"/>
    <a:srgbClr val="F37920"/>
    <a:srgbClr val="C0EB8D"/>
    <a:srgbClr val="78BE21"/>
    <a:srgbClr val="F2771C"/>
    <a:srgbClr val="F99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16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.state.mn.us/onehealthabx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 descr="Background image"/>
          <p:cNvSpPr/>
          <p:nvPr userDrawn="1"/>
        </p:nvSpPr>
        <p:spPr>
          <a:xfrm>
            <a:off x="0" y="0"/>
            <a:ext cx="6858000" cy="11756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Two hands, signifying a promise. Image from Pixabay.co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9" y="291405"/>
            <a:ext cx="6866259" cy="514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 descr="Background image"/>
          <p:cNvSpPr/>
          <p:nvPr userDrawn="1"/>
        </p:nvSpPr>
        <p:spPr>
          <a:xfrm>
            <a:off x="0" y="7526215"/>
            <a:ext cx="6858000" cy="161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432" y="5553216"/>
            <a:ext cx="4356699" cy="316642"/>
          </a:xfrm>
        </p:spPr>
        <p:txBody>
          <a:bodyPr anchor="t">
            <a:noAutofit/>
          </a:bodyPr>
          <a:lstStyle>
            <a:lvl1pPr marL="111125" indent="-111125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514350" y="7612764"/>
            <a:ext cx="5829300" cy="604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 at: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www.health.state.mn.us/onehealthabx</a:t>
            </a:r>
            <a:endParaRPr lang="en-U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-8259" y="4635669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kern="1200" dirty="0" smtClean="0">
                <a:solidFill>
                  <a:srgbClr val="F37920"/>
                </a:solidFill>
                <a:effectLst/>
                <a:latin typeface="+mn-lt"/>
                <a:ea typeface="+mn-ea"/>
                <a:cs typeface="+mn-cs"/>
              </a:rPr>
              <a:t>All of us here, </a:t>
            </a:r>
            <a:br>
              <a:rPr lang="en-US" sz="1600" b="1" kern="1200" dirty="0" smtClean="0">
                <a:solidFill>
                  <a:srgbClr val="F37920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600" b="1" kern="1200" dirty="0" smtClean="0">
                <a:solidFill>
                  <a:srgbClr val="F37920"/>
                </a:solidFill>
                <a:effectLst/>
                <a:latin typeface="+mn-lt"/>
                <a:ea typeface="+mn-ea"/>
                <a:cs typeface="+mn-cs"/>
              </a:rPr>
              <a:t>from hospital leaders to each medical provider, </a:t>
            </a:r>
            <a:br>
              <a:rPr lang="en-US" sz="1600" b="1" kern="1200" dirty="0" smtClean="0">
                <a:solidFill>
                  <a:srgbClr val="F37920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600" b="1" kern="1200" dirty="0" smtClean="0">
                <a:solidFill>
                  <a:srgbClr val="F37920"/>
                </a:solidFill>
                <a:effectLst/>
                <a:latin typeface="+mn-lt"/>
                <a:ea typeface="+mn-ea"/>
                <a:cs typeface="+mn-cs"/>
              </a:rPr>
              <a:t>support the commitment to use best practices for antibiotic prescribing.</a:t>
            </a:r>
            <a:endParaRPr lang="en-US" sz="1200" b="1" dirty="0" smtClean="0">
              <a:solidFill>
                <a:srgbClr val="F3792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icrosoft Himalaya" panose="01010100010101010101" pitchFamily="2" charset="0"/>
            </a:endParaRPr>
          </a:p>
        </p:txBody>
      </p:sp>
      <p:pic>
        <p:nvPicPr>
          <p:cNvPr id="5" name="Picture 4" descr="Minnesota Department of Health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67" y="8238123"/>
            <a:ext cx="1087166" cy="747710"/>
          </a:xfrm>
          <a:prstGeom prst="rect">
            <a:avLst/>
          </a:prstGeom>
        </p:spPr>
      </p:pic>
      <p:pic>
        <p:nvPicPr>
          <p:cNvPr id="1028" name="Picture 4" descr="We are antibiotics awar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662" y="5565010"/>
            <a:ext cx="2230733" cy="1862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447131" y="8237538"/>
            <a:ext cx="2209257" cy="74771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19618"/>
            <a:ext cx="6858000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 smtClean="0">
                <a:solidFill>
                  <a:srgbClr val="0065B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promise </a:t>
            </a:r>
            <a:r>
              <a:rPr lang="en-US" sz="1800" b="1" dirty="0" smtClean="0">
                <a:solidFill>
                  <a:srgbClr val="0065B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to do our part </a:t>
            </a:r>
            <a:br>
              <a:rPr lang="en-US" sz="1800" b="1" dirty="0" smtClean="0">
                <a:solidFill>
                  <a:srgbClr val="0065B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dirty="0" smtClean="0">
                <a:solidFill>
                  <a:srgbClr val="0065B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to combat the development of antibiotic resistance. </a:t>
            </a:r>
            <a:endParaRPr lang="en-US" sz="900" b="1" dirty="0" smtClean="0">
              <a:solidFill>
                <a:srgbClr val="0065B1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 smtClean="0">
                <a:solidFill>
                  <a:srgbClr val="078497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How about you?</a:t>
            </a:r>
            <a:endParaRPr lang="en-US" sz="900" b="1" i="1" dirty="0">
              <a:solidFill>
                <a:srgbClr val="078497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90488" y="5870575"/>
            <a:ext cx="4356100" cy="1557338"/>
          </a:xfrm>
        </p:spPr>
        <p:txBody>
          <a:bodyPr>
            <a:normAutofit/>
          </a:bodyPr>
          <a:lstStyle>
            <a:lvl1pPr marL="171450" indent="-171450">
              <a:buFont typeface="Wingdings" panose="05000000000000000000" pitchFamily="2" charset="2"/>
              <a:buChar char="ü"/>
              <a:defRPr sz="1200"/>
            </a:lvl1pPr>
            <a:lvl2pPr marL="514350" indent="-171450">
              <a:buFont typeface="Wingdings" panose="05000000000000000000" pitchFamily="2" charset="2"/>
              <a:buChar char="ü"/>
              <a:defRPr sz="1200"/>
            </a:lvl2pPr>
            <a:lvl3pPr marL="857250" indent="-171450">
              <a:buFont typeface="Wingdings" panose="05000000000000000000" pitchFamily="2" charset="2"/>
              <a:buChar char="ü"/>
              <a:defRPr sz="1200"/>
            </a:lvl3pPr>
            <a:lvl4pPr marL="1200150" indent="-171450">
              <a:buFont typeface="Wingdings" panose="05000000000000000000" pitchFamily="2" charset="2"/>
              <a:buChar char="ü"/>
              <a:defRPr sz="1200"/>
            </a:lvl4pPr>
            <a:lvl5pPr marL="1543050" indent="-171450">
              <a:buFont typeface="Wingdings" panose="05000000000000000000" pitchFamily="2" charset="2"/>
              <a:buChar char="ü"/>
              <a:defRPr sz="12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93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Health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3771B8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Microsoft Himalaya</vt:lpstr>
      <vt:lpstr>Times New Roman</vt:lpstr>
      <vt:lpstr>Wingdings</vt:lpstr>
      <vt:lpstr>Office Theme</vt:lpstr>
      <vt:lpstr>PowerPoint Presentation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We promise to do our part to combat the development of antibiotic resistance</dc:title>
  <dc:creator>MN Dept of Health</dc:creator>
  <cp:lastModifiedBy>Pretzel, Elly (MDH)</cp:lastModifiedBy>
  <cp:revision>22</cp:revision>
  <dcterms:created xsi:type="dcterms:W3CDTF">2016-11-08T20:32:22Z</dcterms:created>
  <dcterms:modified xsi:type="dcterms:W3CDTF">2018-03-21T16:38:57Z</dcterms:modified>
</cp:coreProperties>
</file>