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771C"/>
    <a:srgbClr val="F99E5D"/>
    <a:srgbClr val="078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7333993"/>
            <a:ext cx="6858000" cy="18100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ular Callout 3" descr="background"/>
          <p:cNvSpPr/>
          <p:nvPr userDrawn="1"/>
        </p:nvSpPr>
        <p:spPr>
          <a:xfrm>
            <a:off x="0" y="0"/>
            <a:ext cx="6858000" cy="1111045"/>
          </a:xfrm>
          <a:prstGeom prst="wedgeRoundRectCallout">
            <a:avLst>
              <a:gd name="adj1" fmla="val -6639"/>
              <a:gd name="adj2" fmla="val 90819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44967"/>
            <a:ext cx="6858000" cy="272853"/>
          </a:xfrm>
        </p:spPr>
        <p:txBody>
          <a:bodyPr anchor="b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57213" y="7417700"/>
            <a:ext cx="5829300" cy="800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 at: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379886"/>
            <a:ext cx="6858000" cy="954107"/>
          </a:xfrm>
          <a:prstGeom prst="rect">
            <a:avLst/>
          </a:prstGeom>
          <a:solidFill>
            <a:srgbClr val="F2771C"/>
          </a:solidFill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Microsoft Himalaya" panose="01010100010101010101" pitchFamily="2" charset="0"/>
              </a:rPr>
              <a:t>Ask your health care provider about your role in responsible antibiotic use.</a:t>
            </a:r>
            <a:endParaRPr lang="en-US" sz="28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200408" y="2686202"/>
            <a:ext cx="3790950" cy="2692043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0" y="1581407"/>
            <a:ext cx="6858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  <a:t>All of us at</a:t>
            </a:r>
            <a:b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</a:br>
            <a: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  <a:t/>
            </a:r>
            <a:b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</a:br>
            <a: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  <a:t>are committed to appropriate antibiotic prescribing. </a:t>
            </a:r>
          </a:p>
          <a:p>
            <a:pPr algn="ctr"/>
            <a:r>
              <a:rPr lang="en-US" sz="1400" dirty="0" smtClean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icrosoft Himalaya" panose="01010100010101010101" pitchFamily="2" charset="0"/>
              </a:rPr>
              <a:t>We’re doing our part in the fight against antibiotic resistance.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514350" y="-15024"/>
            <a:ext cx="58293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Microsoft Himalaya" panose="01010100010101010101" pitchFamily="2" charset="0"/>
              </a:rPr>
              <a:t>We Can Do It!</a:t>
            </a:r>
            <a:endParaRPr lang="en-US" sz="6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8" name="Picture 4" descr="We are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2003" y="4878177"/>
            <a:ext cx="1832058" cy="152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4562475" y="8072438"/>
            <a:ext cx="2201863" cy="954087"/>
          </a:xfrm>
        </p:spPr>
        <p:txBody>
          <a:bodyPr/>
          <a:lstStyle/>
          <a:p>
            <a:endParaRPr lang="en-US"/>
          </a:p>
        </p:txBody>
      </p:sp>
      <p:pic>
        <p:nvPicPr>
          <p:cNvPr id="22" name="Picture 21" descr="Minnesota Department of Health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67" y="8238123"/>
            <a:ext cx="1087166" cy="74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402803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Microsoft Himalaya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We Can Do It!</dc:title>
  <dc:creator>MN Dept of Health</dc:creator>
  <cp:lastModifiedBy>Pretzel, Elly (MDH)</cp:lastModifiedBy>
  <cp:revision>13</cp:revision>
  <dcterms:created xsi:type="dcterms:W3CDTF">2016-11-08T20:32:22Z</dcterms:created>
  <dcterms:modified xsi:type="dcterms:W3CDTF">2018-03-21T16:41:54Z</dcterms:modified>
</cp:coreProperties>
</file>