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10" r:id="rId5"/>
  </p:sldMasterIdLst>
  <p:notesMasterIdLst>
    <p:notesMasterId r:id="rId17"/>
  </p:notesMasterIdLst>
  <p:handoutMasterIdLst>
    <p:handoutMasterId r:id="rId18"/>
  </p:handoutMasterIdLst>
  <p:sldIdLst>
    <p:sldId id="482" r:id="rId6"/>
    <p:sldId id="508" r:id="rId7"/>
    <p:sldId id="514" r:id="rId8"/>
    <p:sldId id="516" r:id="rId9"/>
    <p:sldId id="510" r:id="rId10"/>
    <p:sldId id="512" r:id="rId11"/>
    <p:sldId id="511" r:id="rId12"/>
    <p:sldId id="503" r:id="rId13"/>
    <p:sldId id="500" r:id="rId14"/>
    <p:sldId id="256" r:id="rId15"/>
    <p:sldId id="50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003865"/>
    <a:srgbClr val="78BE21"/>
    <a:srgbClr val="0D0D0D"/>
    <a:srgbClr val="E8E8E8"/>
    <a:srgbClr val="B20738"/>
    <a:srgbClr val="00A3E2"/>
    <a:srgbClr val="2C2C2C"/>
    <a:srgbClr val="F5F5F5"/>
    <a:srgbClr val="38383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7" autoAdjust="0"/>
    <p:restoredTop sz="89889" autoAdjust="0"/>
  </p:normalViewPr>
  <p:slideViewPr>
    <p:cSldViewPr snapToGrid="0">
      <p:cViewPr varScale="1">
        <p:scale>
          <a:sx n="104" d="100"/>
          <a:sy n="104" d="100"/>
        </p:scale>
        <p:origin x="126" y="246"/>
      </p:cViewPr>
      <p:guideLst/>
    </p:cSldViewPr>
  </p:slideViewPr>
  <p:outlineViewPr>
    <p:cViewPr>
      <p:scale>
        <a:sx n="33" d="100"/>
        <a:sy n="33" d="100"/>
      </p:scale>
      <p:origin x="0" y="-2028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90" d="100"/>
          <a:sy n="90" d="100"/>
        </p:scale>
        <p:origin x="2604" y="7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slide" Target="slides/slide10.xml"/><Relationship Id="rId10" Type="http://schemas.openxmlformats.org/officeDocument/2006/relationships/slide" Target="slides/slide5.xml"/><Relationship Id="rId19"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NeueHaasGroteskText Std" panose="020B0504020202020204" pitchFamily="34" charset="0"/>
            </a:endParaRPr>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2A04DE5-F1A9-4D45-BF54-BEFDBA739CA2}" type="datetimeFigureOut">
              <a:rPr lang="en-US" smtClean="0">
                <a:latin typeface="NeueHaasGroteskText Std" panose="020B0504020202020204" pitchFamily="34" charset="0"/>
              </a:rPr>
              <a:t>8/1/2023</a:t>
            </a:fld>
            <a:endParaRPr lang="en-US" dirty="0">
              <a:latin typeface="NeueHaasGroteskText Std" panose="020B0504020202020204" pitchFamily="34" charset="0"/>
            </a:endParaRPr>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NeueHaasGroteskText Std" panose="020B0504020202020204" pitchFamily="34" charset="0"/>
            </a:endParaRPr>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886E1E-70B3-41D2-AD41-BEE4979EC759}" type="slidenum">
              <a:rPr lang="en-US" smtClean="0">
                <a:latin typeface="NeueHaasGroteskText Std" panose="020B0504020202020204" pitchFamily="34" charset="0"/>
              </a:rPr>
              <a:t>‹#›</a:t>
            </a:fld>
            <a:endParaRPr lang="en-US" dirty="0">
              <a:latin typeface="NeueHaasGroteskText Std" panose="020B0504020202020204" pitchFamily="34" charset="0"/>
            </a:endParaRPr>
          </a:p>
        </p:txBody>
      </p:sp>
    </p:spTree>
    <p:extLst>
      <p:ext uri="{BB962C8B-B14F-4D97-AF65-F5344CB8AC3E}">
        <p14:creationId xmlns:p14="http://schemas.microsoft.com/office/powerpoint/2010/main" val="5566118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NeueHaasGroteskText Std" panose="020B0504020202020204" pitchFamily="34" charset="0"/>
              </a:defRPr>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NeueHaasGroteskText Std" panose="020B0504020202020204" pitchFamily="34" charset="0"/>
              </a:defRPr>
            </a:lvl1pPr>
          </a:lstStyle>
          <a:p>
            <a:fld id="{A50CD39D-89B0-4C68-805A-35C75A7C20C8}" type="datetimeFigureOut">
              <a:rPr lang="en-US" smtClean="0"/>
              <a:pPr/>
              <a:t>8/1/2023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NeueHaasGroteskText Std" panose="020B0504020202020204" pitchFamily="34" charset="0"/>
              </a:defRPr>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NeueHaasGroteskText Std" panose="020B0504020202020204" pitchFamily="34" charset="0"/>
              </a:defRPr>
            </a:lvl1pPr>
          </a:lstStyle>
          <a:p>
            <a:fld id="{F9F08466-AEA7-4FC0-9459-6A32F61DA297}" type="slidenum">
              <a:rPr lang="en-US" smtClean="0"/>
              <a:pPr/>
              <a:t>‹#›</a:t>
            </a:fld>
            <a:endParaRPr lang="en-US" dirty="0"/>
          </a:p>
        </p:txBody>
      </p:sp>
    </p:spTree>
    <p:extLst>
      <p:ext uri="{BB962C8B-B14F-4D97-AF65-F5344CB8AC3E}">
        <p14:creationId xmlns:p14="http://schemas.microsoft.com/office/powerpoint/2010/main" val="32097866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NeueHaasGroteskText Std" panose="020B0504020202020204" pitchFamily="34" charset="0"/>
        <a:ea typeface="+mn-ea"/>
        <a:cs typeface="+mn-cs"/>
      </a:defRPr>
    </a:lvl1pPr>
    <a:lvl2pPr marL="457200" algn="l" defTabSz="914400" rtl="0" eaLnBrk="1" latinLnBrk="0" hangingPunct="1">
      <a:defRPr sz="1200" kern="1200">
        <a:solidFill>
          <a:schemeClr val="tx1"/>
        </a:solidFill>
        <a:latin typeface="NeueHaasGroteskText Std" panose="020B0504020202020204" pitchFamily="34" charset="0"/>
        <a:ea typeface="+mn-ea"/>
        <a:cs typeface="+mn-cs"/>
      </a:defRPr>
    </a:lvl2pPr>
    <a:lvl3pPr marL="914400" algn="l" defTabSz="914400" rtl="0" eaLnBrk="1" latinLnBrk="0" hangingPunct="1">
      <a:defRPr sz="1200" kern="1200">
        <a:solidFill>
          <a:schemeClr val="tx1"/>
        </a:solidFill>
        <a:latin typeface="NeueHaasGroteskText Std" panose="020B0504020202020204" pitchFamily="34" charset="0"/>
        <a:ea typeface="+mn-ea"/>
        <a:cs typeface="+mn-cs"/>
      </a:defRPr>
    </a:lvl3pPr>
    <a:lvl4pPr marL="1371600" algn="l" defTabSz="914400" rtl="0" eaLnBrk="1" latinLnBrk="0" hangingPunct="1">
      <a:defRPr sz="1200" kern="1200">
        <a:solidFill>
          <a:schemeClr val="tx1"/>
        </a:solidFill>
        <a:latin typeface="NeueHaasGroteskText Std" panose="020B0504020202020204" pitchFamily="34" charset="0"/>
        <a:ea typeface="+mn-ea"/>
        <a:cs typeface="+mn-cs"/>
      </a:defRPr>
    </a:lvl4pPr>
    <a:lvl5pPr marL="1828800" algn="l" defTabSz="914400" rtl="0" eaLnBrk="1" latinLnBrk="0" hangingPunct="1">
      <a:defRPr sz="1200" kern="1200">
        <a:solidFill>
          <a:schemeClr val="tx1"/>
        </a:solidFill>
        <a:latin typeface="NeueHaasGroteskText Std" panose="020B05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solidFill>
                <a:srgbClr val="FF0000"/>
              </a:solidFill>
            </a:endParaRPr>
          </a:p>
        </p:txBody>
      </p:sp>
      <p:sp>
        <p:nvSpPr>
          <p:cNvPr id="4" name="Slide Number Placeholder 3"/>
          <p:cNvSpPr>
            <a:spLocks noGrp="1"/>
          </p:cNvSpPr>
          <p:nvPr>
            <p:ph type="sldNum" sz="quarter" idx="10"/>
          </p:nvPr>
        </p:nvSpPr>
        <p:spPr/>
        <p:txBody>
          <a:bodyPr/>
          <a:lstStyle/>
          <a:p>
            <a:fld id="{F9F08466-AEA7-4FC0-9459-6A32F61DA297}" type="slidenum">
              <a:rPr lang="en-US" smtClean="0"/>
              <a:pPr/>
              <a:t>7</a:t>
            </a:fld>
            <a:endParaRPr lang="en-US" dirty="0"/>
          </a:p>
        </p:txBody>
      </p:sp>
    </p:spTree>
    <p:extLst>
      <p:ext uri="{BB962C8B-B14F-4D97-AF65-F5344CB8AC3E}">
        <p14:creationId xmlns:p14="http://schemas.microsoft.com/office/powerpoint/2010/main" val="39468964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Logo Onl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2"/>
          </a:solidFill>
        </p:spPr>
        <p:txBody>
          <a:bodyPr wrap="square" lIns="182880" tIns="91440" rIns="182880" bIns="91440" spcCol="0" anchor="ctr">
            <a:normAutofit/>
          </a:bodyPr>
          <a:lstStyle>
            <a:lvl1pPr algn="ctr">
              <a:lnSpc>
                <a:spcPct val="90000"/>
              </a:lnSpc>
              <a:defRPr sz="3600" baseline="0">
                <a:solidFill>
                  <a:schemeClr val="tx1"/>
                </a:solidFill>
              </a:defRPr>
            </a:lvl1pPr>
          </a:lstStyle>
          <a:p>
            <a:r>
              <a:rPr lang="en-US" dirty="0"/>
              <a:t>Click to enter the slideshow title</a:t>
            </a:r>
          </a:p>
        </p:txBody>
      </p:sp>
      <p:sp>
        <p:nvSpPr>
          <p:cNvPr id="3" name="Rectangle 2"/>
          <p:cNvSpPr/>
          <p:nvPr userDrawn="1"/>
        </p:nvSpPr>
        <p:spPr>
          <a:xfrm>
            <a:off x="0" y="5387786"/>
            <a:ext cx="12192000" cy="147021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8/1/2023</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6973892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Black Overlay, Gray Titl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12192000" cy="5638802"/>
          </a:xfrm>
        </p:spPr>
        <p:txBody>
          <a:bodyPr/>
          <a:lstStyle/>
          <a:p>
            <a:r>
              <a:rPr lang="en-US" dirty="0"/>
              <a:t>Click Icon to add picture</a:t>
            </a:r>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sz="2500">
                <a:solidFill>
                  <a:schemeClr val="bg1"/>
                </a:solidFill>
              </a:defRPr>
            </a:lvl1pPr>
            <a:lvl2pPr marL="1143000" indent="-228600">
              <a:lnSpc>
                <a:spcPct val="100000"/>
              </a:lnSpc>
              <a:buClr>
                <a:schemeClr val="accent2"/>
              </a:buClr>
              <a:defRPr sz="2100">
                <a:solidFill>
                  <a:schemeClr val="bg1"/>
                </a:solidFill>
              </a:defRPr>
            </a:lvl2pPr>
            <a:lvl3pPr marL="1600200" indent="-228600">
              <a:lnSpc>
                <a:spcPct val="100000"/>
              </a:lnSpc>
              <a:buClr>
                <a:schemeClr val="accent2"/>
              </a:buClr>
              <a:defRPr sz="1700">
                <a:solidFill>
                  <a:schemeClr val="bg1"/>
                </a:solidFill>
              </a:defRPr>
            </a:lvl3pPr>
            <a:lvl4pPr marL="2057400" indent="-228600">
              <a:lnSpc>
                <a:spcPct val="100000"/>
              </a:lnSpc>
              <a:buClr>
                <a:schemeClr val="accent2"/>
              </a:buClr>
              <a:defRPr sz="1700">
                <a:solidFill>
                  <a:schemeClr val="bg1"/>
                </a:solidFill>
              </a:defRPr>
            </a:lvl4pPr>
            <a:lvl5pPr marL="2514600" indent="-228600">
              <a:lnSpc>
                <a:spcPct val="100000"/>
              </a:lnSpc>
              <a:buClr>
                <a:schemeClr val="accent2"/>
              </a:buClr>
              <a:defRPr sz="17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12E8677-C648-465D-82CD-E88587B4845D}" type="datetime1">
              <a:rPr lang="en-US" smtClean="0"/>
              <a:t>8/1/2023</a:t>
            </a:fld>
            <a:endParaRPr lang="en-US" dirty="0"/>
          </a:p>
        </p:txBody>
      </p:sp>
      <p:sp>
        <p:nvSpPr>
          <p:cNvPr id="13"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976233973"/>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ck Overlay, White Tit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9" name="Picture Placeholder 12"/>
          <p:cNvSpPr>
            <a:spLocks noGrp="1"/>
          </p:cNvSpPr>
          <p:nvPr>
            <p:ph type="pic" sz="quarter" idx="13" hasCustomPrompt="1"/>
          </p:nvPr>
        </p:nvSpPr>
        <p:spPr>
          <a:xfrm>
            <a:off x="0" y="1219198"/>
            <a:ext cx="12192000" cy="5638802"/>
          </a:xfrm>
        </p:spPr>
        <p:txBody>
          <a:bodyPr/>
          <a:lstStyle>
            <a:lvl1pPr>
              <a:defRPr baseline="0"/>
            </a:lvl1pPr>
          </a:lstStyle>
          <a:p>
            <a:r>
              <a:rPr lang="en-US" dirty="0"/>
              <a:t>Click Icon to add picture</a:t>
            </a:r>
          </a:p>
        </p:txBody>
      </p:sp>
      <p:sp>
        <p:nvSpPr>
          <p:cNvPr id="10" name="Content Placeholder 2"/>
          <p:cNvSpPr>
            <a:spLocks noGrp="1"/>
          </p:cNvSpPr>
          <p:nvPr>
            <p:ph idx="1"/>
          </p:nvPr>
        </p:nvSpPr>
        <p:spPr>
          <a:xfrm>
            <a:off x="0" y="2609242"/>
            <a:ext cx="5683624" cy="2858714"/>
          </a:xfrm>
          <a:solidFill>
            <a:schemeClr val="tx1">
              <a:alpha val="88000"/>
            </a:schemeClr>
          </a:solidFill>
        </p:spPr>
        <p:txBody>
          <a:bodyPr rIns="274320" anchor="ctr"/>
          <a:lstStyle>
            <a:lvl1pPr marL="685800" indent="-228600">
              <a:lnSpc>
                <a:spcPct val="100000"/>
              </a:lnSpc>
              <a:spcBef>
                <a:spcPts val="0"/>
              </a:spcBef>
              <a:buClr>
                <a:schemeClr val="accent2"/>
              </a:buClr>
              <a:defRPr>
                <a:solidFill>
                  <a:schemeClr val="bg1"/>
                </a:solidFill>
              </a:defRPr>
            </a:lvl1pPr>
            <a:lvl2pPr marL="1143000" indent="-228600">
              <a:lnSpc>
                <a:spcPct val="100000"/>
              </a:lnSpc>
              <a:buClr>
                <a:schemeClr val="accent2"/>
              </a:buClr>
              <a:defRPr>
                <a:solidFill>
                  <a:schemeClr val="bg1"/>
                </a:solidFill>
              </a:defRPr>
            </a:lvl2pPr>
            <a:lvl3pPr marL="1600200" indent="-228600">
              <a:lnSpc>
                <a:spcPct val="100000"/>
              </a:lnSpc>
              <a:buClr>
                <a:schemeClr val="accent2"/>
              </a:buClr>
              <a:defRPr>
                <a:solidFill>
                  <a:schemeClr val="bg1"/>
                </a:solidFill>
              </a:defRPr>
            </a:lvl3pPr>
            <a:lvl4pPr marL="2057400" indent="-228600">
              <a:lnSpc>
                <a:spcPct val="100000"/>
              </a:lnSpc>
              <a:buClr>
                <a:schemeClr val="accent2"/>
              </a:buClr>
              <a:defRPr>
                <a:solidFill>
                  <a:schemeClr val="bg1"/>
                </a:solidFill>
              </a:defRPr>
            </a:lvl4pPr>
            <a:lvl5pPr marL="2514600" indent="-228600">
              <a:lnSpc>
                <a:spcPct val="100000"/>
              </a:lnSpc>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20D07D7-46FB-4D7C-9C8F-0C340D091257}" type="datetime1">
              <a:rPr lang="en-US" smtClean="0"/>
              <a:t>8/1/2023</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249488019"/>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Solid White)">
    <p:bg>
      <p:bgPr>
        <a:solidFill>
          <a:schemeClr val="bg1"/>
        </a:soli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p>
            <a:fld id="{66C283A4-7960-4BFD-B3A5-A2CC5BB2A473}"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359765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7679810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30257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5" name="Content Placeholder 4"/>
          <p:cNvSpPr>
            <a:spLocks noGrp="1"/>
          </p:cNvSpPr>
          <p:nvPr>
            <p:ph sz="quarter" idx="10"/>
          </p:nvPr>
        </p:nvSpPr>
        <p:spPr>
          <a:xfrm>
            <a:off x="838200" y="1366345"/>
            <a:ext cx="10515600" cy="4788393"/>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8/1/2023</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8248708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53898785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3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0" name="Content Placeholder 4"/>
          <p:cNvSpPr>
            <a:spLocks noGrp="1"/>
          </p:cNvSpPr>
          <p:nvPr>
            <p:ph sz="quarter" idx="10"/>
          </p:nvPr>
        </p:nvSpPr>
        <p:spPr>
          <a:xfrm>
            <a:off x="838200" y="1366345"/>
            <a:ext cx="6234953" cy="478839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Picture Placeholder 2"/>
          <p:cNvSpPr>
            <a:spLocks noGrp="1"/>
          </p:cNvSpPr>
          <p:nvPr>
            <p:ph type="pic" sz="quarter" idx="13"/>
          </p:nvPr>
        </p:nvSpPr>
        <p:spPr>
          <a:xfrm>
            <a:off x="7653566" y="1364826"/>
            <a:ext cx="4538434" cy="4538434"/>
          </a:xfrm>
        </p:spPr>
        <p:txBody>
          <a:bodyPr/>
          <a:lstStyle>
            <a:lvl1pPr>
              <a:buClr>
                <a:schemeClr val="accent2"/>
              </a:buClr>
              <a:defRPr>
                <a:solidFill>
                  <a:schemeClr val="bg1"/>
                </a:solidFill>
              </a:defRPr>
            </a:lvl1pPr>
          </a:lstStyle>
          <a:p>
            <a:r>
              <a:rPr lang="en-US"/>
              <a:t>Click icon to add picture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6945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and Content (Solid Lt Gray)">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6"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Content Placeholder 4"/>
          <p:cNvSpPr>
            <a:spLocks noGrp="1"/>
          </p:cNvSpPr>
          <p:nvPr>
            <p:ph sz="quarter" idx="10"/>
          </p:nvPr>
        </p:nvSpPr>
        <p:spPr>
          <a:xfrm>
            <a:off x="838200" y="1366345"/>
            <a:ext cx="6234953" cy="4788393"/>
          </a:xfrm>
        </p:spPr>
        <p:txBody>
          <a:bodyPr/>
          <a:lstStyle>
            <a:lvl1pPr>
              <a:buClr>
                <a:schemeClr val="tx1"/>
              </a:buClr>
              <a:defRPr>
                <a:solidFill>
                  <a:schemeClr val="tx1"/>
                </a:solidFill>
              </a:defRPr>
            </a:lvl1pPr>
            <a:lvl2pPr>
              <a:buClr>
                <a:schemeClr val="tx1"/>
              </a:buClr>
              <a:defRPr>
                <a:solidFill>
                  <a:schemeClr val="tx1"/>
                </a:solidFill>
              </a:defRPr>
            </a:lvl2pPr>
            <a:lvl3pPr>
              <a:buClr>
                <a:schemeClr val="tx1"/>
              </a:buClr>
              <a:defRPr>
                <a:solidFill>
                  <a:schemeClr val="tx1"/>
                </a:solidFill>
              </a:defRPr>
            </a:lvl3pPr>
            <a:lvl4pPr>
              <a:buClr>
                <a:schemeClr val="tx1"/>
              </a:buClr>
              <a:defRPr>
                <a:solidFill>
                  <a:schemeClr val="tx1"/>
                </a:solidFill>
              </a:defRPr>
            </a:lvl4pPr>
            <a:lvl5pPr>
              <a:buClr>
                <a:schemeClr val="tx1"/>
              </a:buClr>
              <a:defRPr>
                <a:solidFill>
                  <a:schemeClr val="tx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Picture Placeholder 2"/>
          <p:cNvSpPr>
            <a:spLocks noGrp="1"/>
          </p:cNvSpPr>
          <p:nvPr>
            <p:ph type="pic" sz="quarter" idx="13"/>
          </p:nvPr>
        </p:nvSpPr>
        <p:spPr>
          <a:xfrm>
            <a:off x="7653566" y="1364826"/>
            <a:ext cx="4538434" cy="4538434"/>
          </a:xfrm>
        </p:spPr>
        <p:txBody>
          <a:bodyPr/>
          <a:lstStyle>
            <a:lvl1pPr>
              <a:buClr>
                <a:schemeClr val="tx1"/>
              </a:buClr>
              <a:defRPr>
                <a:solidFill>
                  <a:schemeClr val="tx1"/>
                </a:solidFill>
              </a:defRPr>
            </a:lvl1pPr>
          </a:lstStyle>
          <a:p>
            <a:r>
              <a:rPr lang="en-US"/>
              <a:t>Click icon to add picture</a:t>
            </a:r>
            <a:endParaRPr lang="en-US" dirty="0"/>
          </a:p>
        </p:txBody>
      </p:sp>
      <p:sp>
        <p:nvSpPr>
          <p:cNvPr id="9"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4868D85E-9AAE-43DE-B77A-6CCC9C16CBEC}" type="datetime1">
              <a:rPr lang="en-US" smtClean="0"/>
              <a:t>8/1/2023</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0"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8649004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eam Page (4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806332" y="1981899"/>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581719"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3646176"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3421563"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6486020"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6261407" y="4345147"/>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4" name="Picture Placeholder 2"/>
          <p:cNvSpPr>
            <a:spLocks noGrp="1"/>
          </p:cNvSpPr>
          <p:nvPr>
            <p:ph type="pic" sz="quarter" idx="20" hasCustomPrompt="1"/>
          </p:nvPr>
        </p:nvSpPr>
        <p:spPr>
          <a:xfrm>
            <a:off x="9325864" y="1967573"/>
            <a:ext cx="2094842" cy="2094842"/>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a:xfrm>
            <a:off x="9101251" y="4341161"/>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2"/>
          <p:cNvSpPr>
            <a:spLocks noGrp="1"/>
          </p:cNvSpPr>
          <p:nvPr>
            <p:ph type="dt" sz="half" idx="10"/>
          </p:nvPr>
        </p:nvSpPr>
        <p:spPr/>
        <p:txBody>
          <a:bodyPr/>
          <a:lstStyle/>
          <a:p>
            <a:fld id="{936DB2D6-5DF4-4264-A4A1-7D3EAF38D255}" type="datetime1">
              <a:rPr lang="en-US" smtClean="0"/>
              <a:t>8/1/2023</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32780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Logo Only)">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wrap="square" lIns="182880" tIns="91440" rIns="182880" bIns="91440" spcCol="0" anchor="ctr">
            <a:normAutofit/>
          </a:bodyPr>
          <a:lstStyle>
            <a:lvl1pPr algn="ctr">
              <a:lnSpc>
                <a:spcPct val="90000"/>
              </a:lnSpc>
              <a:defRPr sz="3600" baseline="0">
                <a:solidFill>
                  <a:schemeClr val="bg1"/>
                </a:solidFill>
              </a:defRPr>
            </a:lvl1pPr>
          </a:lstStyle>
          <a:p>
            <a:r>
              <a:rPr lang="en-US" dirty="0"/>
              <a:t>Click to enter the slideshow title</a:t>
            </a:r>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903062"/>
          </a:xfrm>
        </p:spPr>
        <p:txBody>
          <a:bodyPr>
            <a:normAutofit/>
          </a:bodyPr>
          <a:lstStyle>
            <a:lvl1pPr marL="0" indent="0" algn="ctr">
              <a:spcBef>
                <a:spcPts val="0"/>
              </a:spcBef>
              <a:spcAft>
                <a:spcPts val="1000"/>
              </a:spcAft>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sp>
        <p:nvSpPr>
          <p:cNvPr id="18" name="Date Placeholder 17"/>
          <p:cNvSpPr>
            <a:spLocks noGrp="1"/>
          </p:cNvSpPr>
          <p:nvPr>
            <p:ph type="dt" sz="half" idx="15"/>
          </p:nvPr>
        </p:nvSpPr>
        <p:spPr/>
        <p:txBody>
          <a:bodyPr/>
          <a:lstStyle/>
          <a:p>
            <a:fld id="{D7ED242C-24FB-43A0-BCB6-43756FC812F6}" type="datetime1">
              <a:rPr lang="en-US" smtClean="0"/>
              <a:t>8/1/2023</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4" name="MN.IT Services Logo" descr="Minnesota Department of Health"/>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372377" y="1776213"/>
            <a:ext cx="5447246" cy="778956"/>
          </a:xfrm>
          <a:prstGeom prst="rect">
            <a:avLst/>
          </a:prstGeom>
        </p:spPr>
      </p:pic>
    </p:spTree>
    <p:extLst>
      <p:ext uri="{BB962C8B-B14F-4D97-AF65-F5344CB8AC3E}">
        <p14:creationId xmlns:p14="http://schemas.microsoft.com/office/powerpoint/2010/main" val="33681191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eam Page (3 Up)">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Picture Placeholder 2"/>
          <p:cNvSpPr>
            <a:spLocks noGrp="1"/>
          </p:cNvSpPr>
          <p:nvPr>
            <p:ph type="pic" sz="quarter" idx="13" hasCustomPrompt="1"/>
          </p:nvPr>
        </p:nvSpPr>
        <p:spPr>
          <a:xfrm>
            <a:off x="1572814" y="1964392"/>
            <a:ext cx="2332190" cy="2332190"/>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146922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0" name="Picture Placeholder 2"/>
          <p:cNvSpPr>
            <a:spLocks noGrp="1"/>
          </p:cNvSpPr>
          <p:nvPr>
            <p:ph type="pic" sz="quarter" idx="16" hasCustomPrompt="1"/>
          </p:nvPr>
        </p:nvSpPr>
        <p:spPr>
          <a:xfrm>
            <a:off x="482454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471223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12" name="Picture Placeholder 2"/>
          <p:cNvSpPr>
            <a:spLocks noGrp="1"/>
          </p:cNvSpPr>
          <p:nvPr>
            <p:ph type="pic" sz="quarter" idx="18" hasCustomPrompt="1"/>
          </p:nvPr>
        </p:nvSpPr>
        <p:spPr>
          <a:xfrm>
            <a:off x="8067551" y="1964392"/>
            <a:ext cx="2317864" cy="2317864"/>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7955245" y="4564988"/>
            <a:ext cx="2542477" cy="723900"/>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err="1"/>
              <a:t>Firstname</a:t>
            </a:r>
            <a:r>
              <a:rPr lang="en-US" dirty="0"/>
              <a:t> </a:t>
            </a:r>
            <a:r>
              <a:rPr lang="en-US" dirty="0" err="1"/>
              <a:t>Lastname</a:t>
            </a:r>
            <a:endParaRPr lang="en-US" dirty="0"/>
          </a:p>
          <a:p>
            <a:pPr lvl="0"/>
            <a:r>
              <a:rPr lang="en-US" dirty="0"/>
              <a:t>Job Title</a:t>
            </a:r>
          </a:p>
        </p:txBody>
      </p:sp>
      <p:sp>
        <p:nvSpPr>
          <p:cNvPr id="3" name="Date Placeholder 2"/>
          <p:cNvSpPr>
            <a:spLocks noGrp="1"/>
          </p:cNvSpPr>
          <p:nvPr>
            <p:ph type="dt" sz="half" idx="10"/>
          </p:nvPr>
        </p:nvSpPr>
        <p:spPr/>
        <p:txBody>
          <a:bodyPr/>
          <a:lstStyle/>
          <a:p>
            <a:fld id="{936DB2D6-5DF4-4264-A4A1-7D3EAF38D255}" type="datetime1">
              <a:rPr lang="en-US" smtClean="0"/>
              <a:t>8/1/2023</a:t>
            </a:fld>
            <a:endParaRPr lang="en-US" dirty="0"/>
          </a:p>
        </p:txBody>
      </p:sp>
      <p:sp>
        <p:nvSpPr>
          <p:cNvPr id="1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96082459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eam Page 4-Up White Vertic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rgbClr val="00386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6"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6" name="Picture Placeholder 2"/>
          <p:cNvSpPr>
            <a:spLocks noGrp="1"/>
          </p:cNvSpPr>
          <p:nvPr>
            <p:ph type="pic" sz="quarter" idx="13" hasCustomPrompt="1"/>
          </p:nvPr>
        </p:nvSpPr>
        <p:spPr>
          <a:xfrm>
            <a:off x="806332" y="1981899"/>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7" name="Text Placeholder 3"/>
          <p:cNvSpPr>
            <a:spLocks noGrp="1"/>
          </p:cNvSpPr>
          <p:nvPr>
            <p:ph type="body" sz="quarter" idx="15" hasCustomPrompt="1"/>
          </p:nvPr>
        </p:nvSpPr>
        <p:spPr>
          <a:xfrm>
            <a:off x="581719" y="4345146"/>
            <a:ext cx="2542477" cy="1623853"/>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0" name="Picture Placeholder 2"/>
          <p:cNvSpPr>
            <a:spLocks noGrp="1"/>
          </p:cNvSpPr>
          <p:nvPr>
            <p:ph type="pic" sz="quarter" idx="16" hasCustomPrompt="1"/>
          </p:nvPr>
        </p:nvSpPr>
        <p:spPr>
          <a:xfrm>
            <a:off x="3646176"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1" name="Text Placeholder 3"/>
          <p:cNvSpPr>
            <a:spLocks noGrp="1"/>
          </p:cNvSpPr>
          <p:nvPr>
            <p:ph type="body" sz="quarter" idx="17" hasCustomPrompt="1"/>
          </p:nvPr>
        </p:nvSpPr>
        <p:spPr>
          <a:xfrm>
            <a:off x="3421563"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2" name="Picture Placeholder 2"/>
          <p:cNvSpPr>
            <a:spLocks noGrp="1"/>
          </p:cNvSpPr>
          <p:nvPr>
            <p:ph type="pic" sz="quarter" idx="18" hasCustomPrompt="1"/>
          </p:nvPr>
        </p:nvSpPr>
        <p:spPr>
          <a:xfrm>
            <a:off x="6486020"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3" name="Text Placeholder 3"/>
          <p:cNvSpPr>
            <a:spLocks noGrp="1"/>
          </p:cNvSpPr>
          <p:nvPr>
            <p:ph type="body" sz="quarter" idx="19" hasCustomPrompt="1"/>
          </p:nvPr>
        </p:nvSpPr>
        <p:spPr>
          <a:xfrm>
            <a:off x="6261407" y="4345147"/>
            <a:ext cx="2542477" cy="1623852"/>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14" name="Picture Placeholder 2"/>
          <p:cNvSpPr>
            <a:spLocks noGrp="1"/>
          </p:cNvSpPr>
          <p:nvPr>
            <p:ph type="pic" sz="quarter" idx="20" hasCustomPrompt="1"/>
          </p:nvPr>
        </p:nvSpPr>
        <p:spPr>
          <a:xfrm>
            <a:off x="9325864" y="1967573"/>
            <a:ext cx="2094842" cy="2094842"/>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21" hasCustomPrompt="1"/>
          </p:nvPr>
        </p:nvSpPr>
        <p:spPr>
          <a:xfrm>
            <a:off x="9101251" y="4341161"/>
            <a:ext cx="2542477" cy="1627838"/>
          </a:xfrm>
        </p:spPr>
        <p:txBody>
          <a:bodyPr>
            <a:normAutofit/>
          </a:bodyPr>
          <a:lstStyle>
            <a:lvl1pPr marL="0" indent="0" algn="ctr">
              <a:lnSpc>
                <a:spcPct val="100000"/>
              </a:lnSpc>
              <a:spcBef>
                <a:spcPts val="0"/>
              </a:spcBef>
              <a:buNone/>
              <a:defRPr sz="1800" b="0">
                <a:solidFill>
                  <a:schemeClr val="tx2"/>
                </a:solidFill>
              </a:defRPr>
            </a:lvl1pPr>
          </a:lstStyle>
          <a:p>
            <a:pPr lvl="0"/>
            <a:r>
              <a:rPr lang="en-US" dirty="0"/>
              <a:t>Click to edit text</a:t>
            </a:r>
          </a:p>
        </p:txBody>
      </p:sp>
      <p:sp>
        <p:nvSpPr>
          <p:cNvPr id="3" name="Date Placeholder 2"/>
          <p:cNvSpPr>
            <a:spLocks noGrp="1"/>
          </p:cNvSpPr>
          <p:nvPr>
            <p:ph type="dt" sz="half" idx="10"/>
          </p:nvPr>
        </p:nvSpPr>
        <p:spPr/>
        <p:txBody>
          <a:bodyPr/>
          <a:lstStyle/>
          <a:p>
            <a:fld id="{4B4EEDC6-36CA-4209-B482-2ED76AA0BF08}" type="datetime1">
              <a:rPr lang="en-US" smtClean="0"/>
              <a:t>8/1/2023</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9" name="Rectangle 1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72364659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eam Page 4-Up Gray BG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8"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a:xfrm>
            <a:off x="2876550"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3" name="Picture Placeholder 2"/>
          <p:cNvSpPr>
            <a:spLocks noGrp="1"/>
          </p:cNvSpPr>
          <p:nvPr>
            <p:ph type="pic" sz="quarter" idx="14" hasCustomPrompt="1"/>
          </p:nvPr>
        </p:nvSpPr>
        <p:spPr>
          <a:xfrm>
            <a:off x="806331"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4" name="Text Placeholder 3"/>
          <p:cNvSpPr>
            <a:spLocks noGrp="1"/>
          </p:cNvSpPr>
          <p:nvPr>
            <p:ph type="body" sz="quarter" idx="15"/>
          </p:nvPr>
        </p:nvSpPr>
        <p:spPr>
          <a:xfrm>
            <a:off x="2876550" y="3939361"/>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5" name="Picture Placeholder 2"/>
          <p:cNvSpPr>
            <a:spLocks noGrp="1"/>
          </p:cNvSpPr>
          <p:nvPr>
            <p:ph type="pic" sz="quarter" idx="17" hasCustomPrompt="1"/>
          </p:nvPr>
        </p:nvSpPr>
        <p:spPr>
          <a:xfrm>
            <a:off x="6199805" y="167477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a:xfrm>
            <a:off x="8270023" y="1674772"/>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7" name="Picture Placeholder 2"/>
          <p:cNvSpPr>
            <a:spLocks noGrp="1"/>
          </p:cNvSpPr>
          <p:nvPr>
            <p:ph type="pic" sz="quarter" idx="19" hasCustomPrompt="1"/>
          </p:nvPr>
        </p:nvSpPr>
        <p:spPr>
          <a:xfrm>
            <a:off x="6199805" y="3939361"/>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8" name="Text Placeholder 3"/>
          <p:cNvSpPr>
            <a:spLocks noGrp="1"/>
          </p:cNvSpPr>
          <p:nvPr>
            <p:ph type="body" sz="quarter" idx="20"/>
          </p:nvPr>
        </p:nvSpPr>
        <p:spPr>
          <a:xfrm>
            <a:off x="8270023" y="3939360"/>
            <a:ext cx="2866328" cy="1858809"/>
          </a:xfrm>
        </p:spPr>
        <p:txBody>
          <a:bodyPr anchor="ctr">
            <a:noAutofit/>
          </a:bodyPr>
          <a:lstStyle>
            <a:lvl1pPr marL="0" indent="0">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3" name="Date Placeholder 2"/>
          <p:cNvSpPr>
            <a:spLocks noGrp="1"/>
          </p:cNvSpPr>
          <p:nvPr>
            <p:ph type="dt" sz="half" idx="10"/>
          </p:nvPr>
        </p:nvSpPr>
        <p:spPr/>
        <p:txBody>
          <a:bodyPr/>
          <a:lstStyle/>
          <a:p>
            <a:fld id="{8DC79626-CE5A-4834-975C-E7305BA2E281}" type="datetime1">
              <a:rPr lang="en-US" smtClean="0"/>
              <a:t>8/1/2023</a:t>
            </a:fld>
            <a:endParaRPr lang="en-US" dirty="0"/>
          </a:p>
        </p:txBody>
      </p:sp>
      <p:sp>
        <p:nvSpPr>
          <p:cNvPr id="2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2632564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eam Page 4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806332"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a:xfrm>
            <a:off x="2876550"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3" name="Picture Placeholder 2"/>
          <p:cNvSpPr>
            <a:spLocks noGrp="1"/>
          </p:cNvSpPr>
          <p:nvPr>
            <p:ph type="pic" sz="quarter" idx="14" hasCustomPrompt="1"/>
          </p:nvPr>
        </p:nvSpPr>
        <p:spPr>
          <a:xfrm>
            <a:off x="806331"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4" name="Text Placeholder 3"/>
          <p:cNvSpPr>
            <a:spLocks noGrp="1"/>
          </p:cNvSpPr>
          <p:nvPr>
            <p:ph type="body" sz="quarter" idx="15"/>
          </p:nvPr>
        </p:nvSpPr>
        <p:spPr>
          <a:xfrm>
            <a:off x="2876550" y="3939361"/>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6" name="Picture Placeholder 2"/>
          <p:cNvSpPr>
            <a:spLocks noGrp="1"/>
          </p:cNvSpPr>
          <p:nvPr>
            <p:ph type="pic" sz="quarter" idx="17" hasCustomPrompt="1"/>
          </p:nvPr>
        </p:nvSpPr>
        <p:spPr>
          <a:xfrm>
            <a:off x="6199805" y="167477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a:xfrm>
            <a:off x="8270023" y="1674772"/>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8" name="Picture Placeholder 2"/>
          <p:cNvSpPr>
            <a:spLocks noGrp="1"/>
          </p:cNvSpPr>
          <p:nvPr>
            <p:ph type="pic" sz="quarter" idx="19" hasCustomPrompt="1"/>
          </p:nvPr>
        </p:nvSpPr>
        <p:spPr>
          <a:xfrm>
            <a:off x="6199805" y="3939361"/>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9" name="Text Placeholder 3"/>
          <p:cNvSpPr>
            <a:spLocks noGrp="1"/>
          </p:cNvSpPr>
          <p:nvPr>
            <p:ph type="body" sz="quarter" idx="20"/>
          </p:nvPr>
        </p:nvSpPr>
        <p:spPr>
          <a:xfrm>
            <a:off x="8270023" y="393936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4" name="Date Placeholder 3"/>
          <p:cNvSpPr>
            <a:spLocks noGrp="1"/>
          </p:cNvSpPr>
          <p:nvPr>
            <p:ph type="dt" sz="half" idx="10"/>
          </p:nvPr>
        </p:nvSpPr>
        <p:spPr/>
        <p:txBody>
          <a:bodyPr/>
          <a:lstStyle/>
          <a:p>
            <a:fld id="{1815FB38-58F3-410A-8DA4-4B706967601F}" type="datetime1">
              <a:rPr lang="en-US" smtClean="0"/>
              <a:t>8/1/2023</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0206933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eam Page Duo Gray Horizontal">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7" name="Rectangle 16"/>
          <p:cNvSpPr/>
          <p:nvPr userDrawn="1"/>
        </p:nvSpPr>
        <p:spPr>
          <a:xfrm>
            <a:off x="0" y="1216024"/>
            <a:ext cx="12192000" cy="4987926"/>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9" name="Picture Placeholder 2"/>
          <p:cNvSpPr>
            <a:spLocks noGrp="1"/>
          </p:cNvSpPr>
          <p:nvPr>
            <p:ph type="pic" sz="quarter" idx="13" hasCustomPrompt="1"/>
          </p:nvPr>
        </p:nvSpPr>
        <p:spPr>
          <a:xfrm>
            <a:off x="806332"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4" name="Text Placeholder 3"/>
          <p:cNvSpPr>
            <a:spLocks noGrp="1"/>
          </p:cNvSpPr>
          <p:nvPr>
            <p:ph type="body" sz="quarter" idx="16"/>
          </p:nvPr>
        </p:nvSpPr>
        <p:spPr>
          <a:xfrm>
            <a:off x="2876550"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25" name="Picture Placeholder 2"/>
          <p:cNvSpPr>
            <a:spLocks noGrp="1"/>
          </p:cNvSpPr>
          <p:nvPr>
            <p:ph type="pic" sz="quarter" idx="17" hasCustomPrompt="1"/>
          </p:nvPr>
        </p:nvSpPr>
        <p:spPr>
          <a:xfrm>
            <a:off x="6199805" y="2571729"/>
            <a:ext cx="1858809" cy="1858809"/>
          </a:xfrm>
          <a:prstGeom prst="ellipse">
            <a:avLst/>
          </a:prstGeom>
          <a:solidFill>
            <a:schemeClr val="bg1"/>
          </a:solidFill>
          <a:ln w="28575">
            <a:solidFill>
              <a:schemeClr val="bg1"/>
            </a:solidFill>
          </a:ln>
        </p:spPr>
        <p:txBody>
          <a:bodyPr anchor="ctr">
            <a:normAutofit/>
          </a:bodyPr>
          <a:lstStyle>
            <a:lvl1pPr marL="0" indent="0" algn="ctr">
              <a:buNone/>
              <a:defRPr sz="1800"/>
            </a:lvl1pPr>
          </a:lstStyle>
          <a:p>
            <a:r>
              <a:rPr lang="en-US" dirty="0"/>
              <a:t>Click Icon to add picture</a:t>
            </a:r>
          </a:p>
        </p:txBody>
      </p:sp>
      <p:sp>
        <p:nvSpPr>
          <p:cNvPr id="26" name="Text Placeholder 3"/>
          <p:cNvSpPr>
            <a:spLocks noGrp="1"/>
          </p:cNvSpPr>
          <p:nvPr>
            <p:ph type="body" sz="quarter" idx="18"/>
          </p:nvPr>
        </p:nvSpPr>
        <p:spPr>
          <a:xfrm>
            <a:off x="8270023" y="2571730"/>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3" name="Date Placeholder 2"/>
          <p:cNvSpPr>
            <a:spLocks noGrp="1"/>
          </p:cNvSpPr>
          <p:nvPr>
            <p:ph type="dt" sz="half" idx="10"/>
          </p:nvPr>
        </p:nvSpPr>
        <p:spPr/>
        <p:txBody>
          <a:bodyPr/>
          <a:lstStyle/>
          <a:p>
            <a:fld id="{7F519661-29C3-4FE0-9FC3-375A85A42C46}" type="datetime1">
              <a:rPr lang="en-US" smtClean="0"/>
              <a:t>8/1/2023</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a:t>
            </a:fld>
            <a:endParaRPr lang="en-US" dirty="0"/>
          </a:p>
        </p:txBody>
      </p:sp>
      <p:sp>
        <p:nvSpPr>
          <p:cNvPr id="16" name="Rectangle 15"/>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43453293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eam Page 2 Up White BG Horizontal">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12" name="Picture Placeholder 2"/>
          <p:cNvSpPr>
            <a:spLocks noGrp="1"/>
          </p:cNvSpPr>
          <p:nvPr>
            <p:ph type="pic" sz="quarter" idx="13" hasCustomPrompt="1"/>
          </p:nvPr>
        </p:nvSpPr>
        <p:spPr>
          <a:xfrm>
            <a:off x="806332"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5" name="Text Placeholder 3"/>
          <p:cNvSpPr>
            <a:spLocks noGrp="1"/>
          </p:cNvSpPr>
          <p:nvPr>
            <p:ph type="body" sz="quarter" idx="16"/>
          </p:nvPr>
        </p:nvSpPr>
        <p:spPr>
          <a:xfrm>
            <a:off x="2876550"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16" name="Picture Placeholder 2"/>
          <p:cNvSpPr>
            <a:spLocks noGrp="1"/>
          </p:cNvSpPr>
          <p:nvPr>
            <p:ph type="pic" sz="quarter" idx="17" hasCustomPrompt="1"/>
          </p:nvPr>
        </p:nvSpPr>
        <p:spPr>
          <a:xfrm>
            <a:off x="6199805" y="2800328"/>
            <a:ext cx="1858809" cy="1858809"/>
          </a:xfrm>
          <a:prstGeom prst="rect">
            <a:avLst/>
          </a:prstGeom>
          <a:solidFill>
            <a:schemeClr val="bg1"/>
          </a:solidFill>
          <a:ln w="28575">
            <a:noFill/>
          </a:ln>
        </p:spPr>
        <p:txBody>
          <a:bodyPr anchor="ctr">
            <a:normAutofit/>
          </a:bodyPr>
          <a:lstStyle>
            <a:lvl1pPr marL="0" indent="0" algn="ctr">
              <a:buNone/>
              <a:defRPr sz="1800"/>
            </a:lvl1pPr>
          </a:lstStyle>
          <a:p>
            <a:r>
              <a:rPr lang="en-US" dirty="0"/>
              <a:t>Click Icon to add picture</a:t>
            </a:r>
          </a:p>
        </p:txBody>
      </p:sp>
      <p:sp>
        <p:nvSpPr>
          <p:cNvPr id="17" name="Text Placeholder 3"/>
          <p:cNvSpPr>
            <a:spLocks noGrp="1"/>
          </p:cNvSpPr>
          <p:nvPr>
            <p:ph type="body" sz="quarter" idx="18"/>
          </p:nvPr>
        </p:nvSpPr>
        <p:spPr>
          <a:xfrm>
            <a:off x="8270023" y="2800329"/>
            <a:ext cx="2866328" cy="1858809"/>
          </a:xfrm>
        </p:spPr>
        <p:txBody>
          <a:bodyPr anchor="ctr">
            <a:noAutofit/>
          </a:bodyPr>
          <a:lstStyle>
            <a:lvl1pPr marL="0" indent="0">
              <a:spcBef>
                <a:spcPts val="0"/>
              </a:spcBef>
              <a:buFont typeface="Arial" panose="020B0604020202020204" pitchFamily="34" charset="0"/>
              <a:buNone/>
              <a:defRPr sz="1800"/>
            </a:lvl1pPr>
            <a:lvl2pPr marL="457200" indent="0">
              <a:buFont typeface="Arial" panose="020B0604020202020204" pitchFamily="34" charset="0"/>
              <a:buNone/>
              <a:defRPr sz="1800"/>
            </a:lvl2pPr>
            <a:lvl3pPr marL="914400" indent="0">
              <a:buFont typeface="Arial" panose="020B0604020202020204" pitchFamily="34" charset="0"/>
              <a:buNone/>
              <a:defRPr sz="1800"/>
            </a:lvl3pPr>
            <a:lvl4pPr marL="1371600" indent="0">
              <a:buFont typeface="Arial" panose="020B0604020202020204" pitchFamily="34" charset="0"/>
              <a:buNone/>
              <a:defRPr sz="1800"/>
            </a:lvl4pPr>
            <a:lvl5pPr marL="1828800" indent="0">
              <a:buFont typeface="Arial" panose="020B0604020202020204" pitchFamily="34" charset="0"/>
              <a:buNone/>
              <a:defRPr sz="1800"/>
            </a:lvl5pPr>
          </a:lstStyle>
          <a:p>
            <a:pPr lvl="0"/>
            <a:r>
              <a:rPr lang="en-US"/>
              <a:t>Edit Master text styles</a:t>
            </a:r>
          </a:p>
        </p:txBody>
      </p:sp>
      <p:sp>
        <p:nvSpPr>
          <p:cNvPr id="4" name="Date Placeholder 3"/>
          <p:cNvSpPr>
            <a:spLocks noGrp="1"/>
          </p:cNvSpPr>
          <p:nvPr>
            <p:ph type="dt" sz="half" idx="10"/>
          </p:nvPr>
        </p:nvSpPr>
        <p:spPr/>
        <p:txBody>
          <a:bodyPr/>
          <a:lstStyle/>
          <a:p>
            <a:fld id="{0366E0EA-2D80-452F-9963-33FA7A36BC09}" type="datetime1">
              <a:rPr lang="en-US" smtClean="0"/>
              <a:t>8/1/2023</a:t>
            </a:fld>
            <a:endParaRPr lang="en-US" dirty="0"/>
          </a:p>
        </p:txBody>
      </p:sp>
      <p:sp>
        <p:nvSpPr>
          <p:cNvPr id="2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92281296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name="Big Image - Red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8"/>
          </a:xfrm>
        </p:spPr>
        <p:txBody>
          <a:bodyPr/>
          <a:lstStyle/>
          <a:p>
            <a:r>
              <a:rPr lang="en-US"/>
              <a:t>Click icon to add picture</a:t>
            </a:r>
          </a:p>
        </p:txBody>
      </p:sp>
      <p:sp>
        <p:nvSpPr>
          <p:cNvPr id="9" name="Title 1"/>
          <p:cNvSpPr>
            <a:spLocks noGrp="1"/>
          </p:cNvSpPr>
          <p:nvPr>
            <p:ph type="title" hasCustomPrompt="1"/>
          </p:nvPr>
        </p:nvSpPr>
        <p:spPr>
          <a:xfrm>
            <a:off x="1" y="5638801"/>
            <a:ext cx="12192000" cy="1219200"/>
          </a:xfrm>
          <a:solidFill>
            <a:srgbClr val="003865">
              <a:alpha val="87843"/>
            </a:srgbClr>
          </a:solidFill>
        </p:spPr>
        <p:txBody>
          <a:bodyPr>
            <a:normAutofit/>
          </a:bodyPr>
          <a:lstStyle>
            <a:lvl1pPr algn="ctr">
              <a:defRPr sz="3600">
                <a:solidFill>
                  <a:schemeClr val="bg1"/>
                </a:solidFill>
              </a:defRPr>
            </a:lvl1pPr>
          </a:lstStyle>
          <a:p>
            <a:r>
              <a:rPr lang="en-US" dirty="0"/>
              <a:t>Click to edit title</a:t>
            </a:r>
          </a:p>
        </p:txBody>
      </p:sp>
      <p:sp>
        <p:nvSpPr>
          <p:cNvPr id="6" name="Date Placeholder 3"/>
          <p:cNvSpPr>
            <a:spLocks noGrp="1"/>
          </p:cNvSpPr>
          <p:nvPr>
            <p:ph type="dt" sz="half" idx="11"/>
          </p:nvPr>
        </p:nvSpPr>
        <p:spPr>
          <a:xfrm>
            <a:off x="838200" y="6356350"/>
            <a:ext cx="1358590" cy="365125"/>
          </a:xfrm>
        </p:spPr>
        <p:txBody>
          <a:bodyPr/>
          <a:lstStyle/>
          <a:p>
            <a:fld id="{4D564EB3-B268-4748-86E7-9F55DF9078D1}" type="datetime1">
              <a:rPr lang="en-US" smtClean="0"/>
              <a:t>8/1/2023</a:t>
            </a:fld>
            <a:endParaRPr lang="en-US" dirty="0"/>
          </a:p>
        </p:txBody>
      </p:sp>
      <p:sp>
        <p:nvSpPr>
          <p:cNvPr id="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2"/>
                </a:solidFill>
              </a:rPr>
              <a:t>|</a:t>
            </a:r>
            <a:r>
              <a:rPr lang="en-US"/>
              <a:t>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45112619"/>
      </p:ext>
    </p:extLst>
  </p:cSld>
  <p:clrMapOvr>
    <a:masterClrMapping/>
  </p:clrMapOvr>
  <p:hf sldNum="0"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ig Image - Black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a:t>Click icon to add picture</a:t>
            </a:r>
          </a:p>
        </p:txBody>
      </p:sp>
      <p:sp>
        <p:nvSpPr>
          <p:cNvPr id="9" name="Title 1"/>
          <p:cNvSpPr>
            <a:spLocks noGrp="1"/>
          </p:cNvSpPr>
          <p:nvPr>
            <p:ph type="title" hasCustomPrompt="1"/>
          </p:nvPr>
        </p:nvSpPr>
        <p:spPr>
          <a:xfrm>
            <a:off x="1" y="5638801"/>
            <a:ext cx="12192000" cy="1219200"/>
          </a:xfrm>
          <a:solidFill>
            <a:srgbClr val="0D0D0D">
              <a:alpha val="87843"/>
            </a:srgbClr>
          </a:solidFill>
        </p:spPr>
        <p:txBody>
          <a:bodyPr>
            <a:normAutofit/>
          </a:bodyPr>
          <a:lstStyle>
            <a:lvl1pPr algn="ctr">
              <a:defRPr sz="3600">
                <a:solidFill>
                  <a:schemeClr val="bg1"/>
                </a:solidFill>
              </a:defRPr>
            </a:lvl1pPr>
          </a:lstStyle>
          <a:p>
            <a:r>
              <a:rPr lang="en-US" dirty="0"/>
              <a:t>Click to edit title</a:t>
            </a:r>
          </a:p>
        </p:txBody>
      </p:sp>
      <p:sp>
        <p:nvSpPr>
          <p:cNvPr id="6" name="Date Placeholder 3"/>
          <p:cNvSpPr>
            <a:spLocks noGrp="1"/>
          </p:cNvSpPr>
          <p:nvPr>
            <p:ph type="dt" sz="half" idx="11"/>
          </p:nvPr>
        </p:nvSpPr>
        <p:spPr>
          <a:xfrm>
            <a:off x="838200" y="6356350"/>
            <a:ext cx="1358590" cy="365125"/>
          </a:xfrm>
        </p:spPr>
        <p:txBody>
          <a:bodyPr/>
          <a:lstStyle>
            <a:lvl1pPr>
              <a:defRPr>
                <a:solidFill>
                  <a:schemeClr val="bg1"/>
                </a:solidFill>
              </a:defRPr>
            </a:lvl1pPr>
          </a:lstStyle>
          <a:p>
            <a:fld id="{4D564EB3-B268-4748-86E7-9F55DF9078D1}" type="datetime1">
              <a:rPr lang="en-US" smtClean="0"/>
              <a:pPr/>
              <a:t>8/1/2023</a:t>
            </a:fld>
            <a:endParaRPr lang="en-US" dirty="0"/>
          </a:p>
        </p:txBody>
      </p:sp>
      <p:sp>
        <p:nvSpPr>
          <p:cNvPr id="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Here | mn.gov/websiteurl</a:t>
            </a:r>
            <a:endParaRPr lang="en-US" dirty="0"/>
          </a:p>
        </p:txBody>
      </p:sp>
      <p:sp>
        <p:nvSpPr>
          <p:cNvPr id="7" name="Slide Number Placeholder 5"/>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97887301"/>
      </p:ext>
    </p:extLst>
  </p:cSld>
  <p:clrMapOvr>
    <a:masterClrMapping/>
  </p:clrMapOvr>
  <p:hf sldNum="0"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ig Image - Blue Title">
    <p:bg>
      <p:bgPr>
        <a:solidFill>
          <a:schemeClr val="bg1"/>
        </a:solidFill>
        <a:effectLst/>
      </p:bgPr>
    </p:bg>
    <p:spTree>
      <p:nvGrpSpPr>
        <p:cNvPr id="1" name=""/>
        <p:cNvGrpSpPr/>
        <p:nvPr/>
      </p:nvGrpSpPr>
      <p:grpSpPr>
        <a:xfrm>
          <a:off x="0" y="0"/>
          <a:ext cx="0" cy="0"/>
          <a:chOff x="0" y="0"/>
          <a:chExt cx="0" cy="0"/>
        </a:xfrm>
      </p:grpSpPr>
      <p:sp>
        <p:nvSpPr>
          <p:cNvPr id="4" name="Picture Placeholder 12"/>
          <p:cNvSpPr>
            <a:spLocks noGrp="1"/>
          </p:cNvSpPr>
          <p:nvPr>
            <p:ph type="pic" sz="quarter" idx="10"/>
          </p:nvPr>
        </p:nvSpPr>
        <p:spPr>
          <a:xfrm>
            <a:off x="0" y="2"/>
            <a:ext cx="12192000" cy="6857999"/>
          </a:xfrm>
        </p:spPr>
        <p:txBody>
          <a:bodyPr/>
          <a:lstStyle/>
          <a:p>
            <a:r>
              <a:rPr lang="en-US"/>
              <a:t>Click icon to add picture</a:t>
            </a:r>
          </a:p>
        </p:txBody>
      </p:sp>
      <p:sp>
        <p:nvSpPr>
          <p:cNvPr id="9" name="Title 1"/>
          <p:cNvSpPr>
            <a:spLocks noGrp="1"/>
          </p:cNvSpPr>
          <p:nvPr>
            <p:ph type="title" hasCustomPrompt="1"/>
          </p:nvPr>
        </p:nvSpPr>
        <p:spPr>
          <a:xfrm>
            <a:off x="1" y="5638800"/>
            <a:ext cx="12192000" cy="1219200"/>
          </a:xfrm>
          <a:solidFill>
            <a:srgbClr val="78BE21">
              <a:alpha val="87843"/>
            </a:srgbClr>
          </a:solidFill>
        </p:spPr>
        <p:txBody>
          <a:bodyPr>
            <a:normAutofit/>
          </a:bodyPr>
          <a:lstStyle>
            <a:lvl1pPr algn="ctr">
              <a:defRPr sz="3600">
                <a:solidFill>
                  <a:schemeClr val="tx2"/>
                </a:solidFill>
              </a:defRPr>
            </a:lvl1pPr>
          </a:lstStyle>
          <a:p>
            <a:r>
              <a:rPr lang="en-US" dirty="0"/>
              <a:t>Click to edit title</a:t>
            </a:r>
          </a:p>
        </p:txBody>
      </p:sp>
      <p:sp>
        <p:nvSpPr>
          <p:cNvPr id="8" name="Date Placeholder 3"/>
          <p:cNvSpPr>
            <a:spLocks noGrp="1"/>
          </p:cNvSpPr>
          <p:nvPr>
            <p:ph type="dt" sz="half" idx="11"/>
          </p:nvPr>
        </p:nvSpPr>
        <p:spPr>
          <a:xfrm>
            <a:off x="838200" y="6356350"/>
            <a:ext cx="1358590" cy="365125"/>
          </a:xfrm>
        </p:spPr>
        <p:txBody>
          <a:bodyPr/>
          <a:lstStyle/>
          <a:p>
            <a:fld id="{5CAE31FF-A086-40D5-909F-A9E138181237}"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0"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4237328"/>
      </p:ext>
    </p:extLst>
  </p:cSld>
  <p:clrMapOvr>
    <a:masterClrMapping/>
  </p:clrMapOvr>
  <p:hf sldNum="0"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de - Gray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0" name="Table Placeholder 8"/>
          <p:cNvSpPr>
            <a:spLocks noGrp="1"/>
          </p:cNvSpPr>
          <p:nvPr>
            <p:ph type="tbl" sz="quarter" idx="13"/>
          </p:nvPr>
        </p:nvSpPr>
        <p:spPr>
          <a:xfrm>
            <a:off x="2032000" y="2233262"/>
            <a:ext cx="8128000" cy="2966751"/>
          </a:xfrm>
        </p:spPr>
        <p:txBody>
          <a:bodyPr/>
          <a:lstStyle/>
          <a:p>
            <a:r>
              <a:rPr lang="en-US"/>
              <a:t>Click icon to add table</a:t>
            </a:r>
          </a:p>
        </p:txBody>
      </p:sp>
      <p:sp>
        <p:nvSpPr>
          <p:cNvPr id="8" name="Date Placeholder 4"/>
          <p:cNvSpPr>
            <a:spLocks noGrp="1"/>
          </p:cNvSpPr>
          <p:nvPr>
            <p:ph type="dt" sz="half" idx="11"/>
          </p:nvPr>
        </p:nvSpPr>
        <p:spPr>
          <a:xfrm>
            <a:off x="838200" y="6356350"/>
            <a:ext cx="1358590" cy="365125"/>
          </a:xfrm>
        </p:spPr>
        <p:txBody>
          <a:bodyPr/>
          <a:lstStyle/>
          <a:p>
            <a:fld id="{06B78D62-7A3F-4136-9CF2-CB03510DA06A}"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25490615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hoto)">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3477837"/>
            <a:ext cx="12192000" cy="1295182"/>
          </a:xfrm>
          <a:solidFill>
            <a:schemeClr val="accent1"/>
          </a:solidFill>
        </p:spPr>
        <p:txBody>
          <a:bodyPr wrap="square" lIns="182880" tIns="91440" rIns="182880" bIns="91440" anchor="ctr">
            <a:normAutofit/>
          </a:bodyPr>
          <a:lstStyle>
            <a:lvl1pPr algn="ctr">
              <a:defRPr sz="3600">
                <a:solidFill>
                  <a:schemeClr val="bg1"/>
                </a:solidFill>
              </a:defRPr>
            </a:lvl1pPr>
          </a:lstStyle>
          <a:p>
            <a:r>
              <a:rPr lang="en-US" dirty="0"/>
              <a:t>Click to enter the slideshow title</a:t>
            </a:r>
          </a:p>
        </p:txBody>
      </p:sp>
      <p:sp>
        <p:nvSpPr>
          <p:cNvPr id="3" name="Rectangle 2"/>
          <p:cNvSpPr/>
          <p:nvPr userDrawn="1"/>
        </p:nvSpPr>
        <p:spPr>
          <a:xfrm>
            <a:off x="0" y="4773019"/>
            <a:ext cx="12192000" cy="2084981"/>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041204"/>
            <a:ext cx="6587067" cy="1097128"/>
          </a:xfrm>
        </p:spPr>
        <p:txBody>
          <a:bodyPr>
            <a:normAutofit/>
          </a:bodyPr>
          <a:lstStyle>
            <a:lvl1pPr marL="0" indent="0" algn="ctr">
              <a:spcBef>
                <a:spcPts val="0"/>
              </a:spcBef>
              <a:buNone/>
              <a:defRPr sz="1800" baseline="0"/>
            </a:lvl1pPr>
          </a:lstStyle>
          <a:p>
            <a:r>
              <a:rPr lang="en-US" sz="1800" dirty="0" err="1"/>
              <a:t>Firstname</a:t>
            </a:r>
            <a:r>
              <a:rPr lang="en-US" sz="1800" dirty="0"/>
              <a:t> </a:t>
            </a:r>
            <a:r>
              <a:rPr lang="en-US" sz="1800" dirty="0" err="1"/>
              <a:t>Lastname</a:t>
            </a:r>
            <a:r>
              <a:rPr lang="en-US" sz="1800" dirty="0"/>
              <a:t> | Job Title</a:t>
            </a:r>
          </a:p>
          <a:p>
            <a:r>
              <a:rPr lang="en-US" sz="1800" dirty="0"/>
              <a:t>Date</a:t>
            </a:r>
            <a:endParaRPr lang="en-US" dirty="0"/>
          </a:p>
        </p:txBody>
      </p:sp>
      <p:pic>
        <p:nvPicPr>
          <p:cNvPr id="4"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38553" y="5964408"/>
            <a:ext cx="2968836" cy="424119"/>
          </a:xfrm>
          <a:prstGeom prst="rect">
            <a:avLst/>
          </a:prstGeom>
        </p:spPr>
      </p:pic>
      <p:sp>
        <p:nvSpPr>
          <p:cNvPr id="9" name="Footer Placeholder 4"/>
          <p:cNvSpPr>
            <a:spLocks noGrp="1"/>
          </p:cNvSpPr>
          <p:nvPr>
            <p:ph type="ftr" sz="quarter" idx="3"/>
          </p:nvPr>
        </p:nvSpPr>
        <p:spPr>
          <a:xfrm>
            <a:off x="6253560" y="6138332"/>
            <a:ext cx="5587647" cy="365125"/>
          </a:xfrm>
          <a:prstGeom prst="rect">
            <a:avLst/>
          </a:prstGeom>
        </p:spPr>
        <p:txBody>
          <a:bodyPr anchor="b"/>
          <a:lstStyle>
            <a:lvl1pPr algn="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Picture Placeholder 5"/>
          <p:cNvSpPr>
            <a:spLocks noGrp="1"/>
          </p:cNvSpPr>
          <p:nvPr>
            <p:ph type="pic" sz="quarter" idx="17"/>
          </p:nvPr>
        </p:nvSpPr>
        <p:spPr>
          <a:xfrm>
            <a:off x="0" y="0"/>
            <a:ext cx="12192000" cy="3380732"/>
          </a:xfrm>
        </p:spPr>
        <p:txBody>
          <a:bodyPr/>
          <a:lstStyle/>
          <a:p>
            <a:r>
              <a:rPr lang="en-US"/>
              <a:t>Click icon to add picture</a:t>
            </a:r>
            <a:endParaRPr lang="en-US" dirty="0"/>
          </a:p>
        </p:txBody>
      </p:sp>
    </p:spTree>
    <p:extLst>
      <p:ext uri="{BB962C8B-B14F-4D97-AF65-F5344CB8AC3E}">
        <p14:creationId xmlns:p14="http://schemas.microsoft.com/office/powerpoint/2010/main" val="178882439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7_Title and Content (Solid Dark)">
    <p:bg>
      <p:bgPr>
        <a:gradFill>
          <a:gsLst>
            <a:gs pos="100000">
              <a:schemeClr val="tx1">
                <a:lumMod val="80000"/>
              </a:schemeClr>
            </a:gs>
            <a:gs pos="63000">
              <a:schemeClr val="tx1"/>
            </a:gs>
            <a:gs pos="86000">
              <a:schemeClr val="tx1">
                <a:lumMod val="9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ectangle 11"/>
          <p:cNvSpPr/>
          <p:nvPr userDrawn="1"/>
        </p:nvSpPr>
        <p:spPr>
          <a:xfrm>
            <a:off x="0" y="0"/>
            <a:ext cx="12192000" cy="11597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Code Demo (Click to Edit)</a:t>
            </a:r>
          </a:p>
        </p:txBody>
      </p:sp>
      <p:sp>
        <p:nvSpPr>
          <p:cNvPr id="14" name="Table Placeholder 8"/>
          <p:cNvSpPr>
            <a:spLocks noGrp="1"/>
          </p:cNvSpPr>
          <p:nvPr>
            <p:ph type="tbl" sz="quarter" idx="13"/>
          </p:nvPr>
        </p:nvSpPr>
        <p:spPr>
          <a:xfrm>
            <a:off x="2032000" y="2233262"/>
            <a:ext cx="8128000" cy="2966751"/>
          </a:xfrm>
        </p:spPr>
        <p:txBody>
          <a:bodyPr/>
          <a:lstStyle>
            <a:lvl1pPr>
              <a:buClr>
                <a:schemeClr val="accent2"/>
              </a:buClr>
              <a:defRPr>
                <a:solidFill>
                  <a:schemeClr val="bg1"/>
                </a:solidFill>
              </a:defRPr>
            </a:lvl1pPr>
          </a:lstStyle>
          <a:p>
            <a:r>
              <a:rPr lang="en-US"/>
              <a:t>Click icon to add table</a:t>
            </a:r>
            <a:endParaRPr lang="en-US" dirty="0"/>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13051284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5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a:t>Click to edit title</a:t>
            </a:r>
          </a:p>
        </p:txBody>
      </p:sp>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a:t>Click icon to insert screenshot</a:t>
            </a:r>
          </a:p>
        </p:txBody>
      </p:sp>
      <p:sp>
        <p:nvSpPr>
          <p:cNvPr id="8"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F4B91AA0-3BA7-4036-A3DA-317C6C4FFA29}"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5560126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6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1"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7"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a:t>Click icon to insert screenshot</a:t>
            </a:r>
          </a:p>
        </p:txBody>
      </p:sp>
      <p:sp>
        <p:nvSpPr>
          <p:cNvPr id="6" name="Date Placeholder 3"/>
          <p:cNvSpPr>
            <a:spLocks noGrp="1"/>
          </p:cNvSpPr>
          <p:nvPr>
            <p:ph type="dt" sz="half" idx="14"/>
          </p:nvPr>
        </p:nvSpPr>
        <p:spPr>
          <a:xfrm>
            <a:off x="838200" y="6356350"/>
            <a:ext cx="1358590" cy="365125"/>
          </a:xfrm>
        </p:spPr>
        <p:txBody>
          <a:bodyPr/>
          <a:lstStyle/>
          <a:p>
            <a:fld id="{822F9B27-DC73-4098-8FAC-5370DAFF133B}"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8" name="Slide Number Placeholder 5"/>
          <p:cNvSpPr>
            <a:spLocks noGrp="1"/>
          </p:cNvSpPr>
          <p:nvPr>
            <p:ph type="sldNum" sz="quarter" idx="12"/>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639915943"/>
      </p:ext>
    </p:extLst>
  </p:cSld>
  <p:clrMapOvr>
    <a:masterClrMapping/>
  </p:clrMapOvr>
  <p:hf sldNum="0" hdr="0" ftr="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Screenshot Light Background Horizont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3" name="Title 1"/>
          <p:cNvSpPr>
            <a:spLocks noGrp="1"/>
          </p:cNvSpPr>
          <p:nvPr>
            <p:ph type="title" hasCustomPrompt="1"/>
          </p:nvPr>
        </p:nvSpPr>
        <p:spPr>
          <a:xfrm>
            <a:off x="815897" y="287066"/>
            <a:ext cx="3521927" cy="2734914"/>
          </a:xfrm>
        </p:spPr>
        <p:txBody>
          <a:bodyPr/>
          <a:lstStyle>
            <a:lvl1pPr>
              <a:defRPr>
                <a:solidFill>
                  <a:schemeClr val="accent1"/>
                </a:solidFill>
              </a:defRPr>
            </a:lvl1pPr>
          </a:lstStyle>
          <a:p>
            <a:r>
              <a:rPr lang="en-US" dirty="0"/>
              <a:t>Click to edit title</a:t>
            </a:r>
          </a:p>
        </p:txBody>
      </p:sp>
      <p:sp>
        <p:nvSpPr>
          <p:cNvPr id="4" name="Text Placeholder 3"/>
          <p:cNvSpPr>
            <a:spLocks noGrp="1"/>
          </p:cNvSpPr>
          <p:nvPr>
            <p:ph type="body" sz="quarter" idx="11"/>
          </p:nvPr>
        </p:nvSpPr>
        <p:spPr>
          <a:xfrm>
            <a:off x="815975" y="3211513"/>
            <a:ext cx="3521849" cy="2475609"/>
          </a:xfrm>
        </p:spPr>
        <p:txBody>
          <a:bodyPr/>
          <a:lstStyle>
            <a:lvl1pPr>
              <a:defRPr>
                <a:solidFill>
                  <a:schemeClr val="tx2"/>
                </a:solidFill>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2" name="Picture 1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3"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a:t>Click icon to insert screenshot</a:t>
            </a:r>
          </a:p>
        </p:txBody>
      </p:sp>
      <p:sp>
        <p:nvSpPr>
          <p:cNvPr id="10" name="Date Placeholder 4"/>
          <p:cNvSpPr>
            <a:spLocks noGrp="1"/>
          </p:cNvSpPr>
          <p:nvPr>
            <p:ph type="dt" sz="half" idx="12"/>
          </p:nvPr>
        </p:nvSpPr>
        <p:spPr>
          <a:xfrm>
            <a:off x="838200" y="6356350"/>
            <a:ext cx="1358590" cy="365125"/>
          </a:xfrm>
        </p:spPr>
        <p:txBody>
          <a:bodyPr/>
          <a:lstStyle/>
          <a:p>
            <a:fld id="{5D76A200-3168-4D33-A718-3974884CE863}"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1" name="Slide Number Placeholder 6"/>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100903788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Screenshot Light Background Vertical">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52400"/>
            <a:ext cx="10515600" cy="914400"/>
          </a:xfrm>
        </p:spPr>
        <p:txBody>
          <a:bodyPr>
            <a:normAutofit/>
          </a:bodyPr>
          <a:lstStyle>
            <a:lvl1pPr algn="r">
              <a:defRPr sz="3600">
                <a:solidFill>
                  <a:schemeClr val="accent1"/>
                </a:solidFill>
              </a:defRPr>
            </a:lvl1pPr>
          </a:lstStyle>
          <a:p>
            <a:r>
              <a:rPr lang="en-US" dirty="0"/>
              <a:t>Click to edit title</a:t>
            </a:r>
          </a:p>
        </p:txBody>
      </p:sp>
      <p:sp>
        <p:nvSpPr>
          <p:cNvPr id="7" name="Text Placeholder 3"/>
          <p:cNvSpPr>
            <a:spLocks noGrp="1"/>
          </p:cNvSpPr>
          <p:nvPr>
            <p:ph type="body" sz="quarter" idx="11"/>
          </p:nvPr>
        </p:nvSpPr>
        <p:spPr>
          <a:xfrm>
            <a:off x="815895" y="1365203"/>
            <a:ext cx="10555696" cy="1567183"/>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3" name="Picture Placeholder 12"/>
          <p:cNvSpPr>
            <a:spLocks noGrp="1"/>
          </p:cNvSpPr>
          <p:nvPr>
            <p:ph type="pic" sz="quarter" idx="10" hasCustomPrompt="1"/>
          </p:nvPr>
        </p:nvSpPr>
        <p:spPr>
          <a:xfrm>
            <a:off x="1373459" y="3771871"/>
            <a:ext cx="9287236" cy="4733889"/>
          </a:xfrm>
        </p:spPr>
        <p:txBody>
          <a:bodyPr/>
          <a:lstStyle>
            <a:lvl1pPr>
              <a:defRPr/>
            </a:lvl1pPr>
          </a:lstStyle>
          <a:p>
            <a:r>
              <a:rPr lang="en-US" dirty="0"/>
              <a:t>Click icon to insert screenshot</a:t>
            </a:r>
          </a:p>
        </p:txBody>
      </p:sp>
      <p:sp>
        <p:nvSpPr>
          <p:cNvPr id="9" name="Date Placeholder 3"/>
          <p:cNvSpPr>
            <a:spLocks noGrp="1"/>
          </p:cNvSpPr>
          <p:nvPr>
            <p:ph type="dt" sz="half" idx="12"/>
          </p:nvPr>
        </p:nvSpPr>
        <p:spPr>
          <a:xfrm>
            <a:off x="838200" y="6356350"/>
            <a:ext cx="1358590" cy="365125"/>
          </a:xfrm>
        </p:spPr>
        <p:txBody>
          <a:bodyPr/>
          <a:lstStyle/>
          <a:p>
            <a:fld id="{0366E0EA-2D80-452F-9963-33FA7A36BC09}" type="datetime1">
              <a:rPr lang="en-US" smtClean="0"/>
              <a:t>8/1/2023</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1" name="Slide Number Placeholder 5"/>
          <p:cNvSpPr>
            <a:spLocks noGrp="1"/>
          </p:cNvSpPr>
          <p:nvPr>
            <p:ph type="sldNum" sz="quarter" idx="13"/>
          </p:nvPr>
        </p:nvSpPr>
        <p:spPr>
          <a:xfrm>
            <a:off x="9891132" y="6356350"/>
            <a:ext cx="1462668" cy="365125"/>
          </a:xfrm>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894290563"/>
      </p:ext>
    </p:extLst>
  </p:cSld>
  <p:clrMapOvr>
    <a:masterClrMapping/>
  </p:clrMapOvr>
  <p:hf sldNum="0"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a:t>Click to edit title</a:t>
            </a:r>
          </a:p>
        </p:txBody>
      </p:sp>
      <p:sp>
        <p:nvSpPr>
          <p:cNvPr id="16"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14" name="Picture 13" descr="Compute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712851" y="434836"/>
            <a:ext cx="6828661" cy="6050713"/>
          </a:xfrm>
          <a:prstGeom prst="rect">
            <a:avLst/>
          </a:prstGeom>
          <a:effectLst>
            <a:outerShdw blurRad="76200" dir="18900000" sy="23000" kx="-1200000" algn="bl" rotWithShape="0">
              <a:prstClr val="black">
                <a:alpha val="20000"/>
              </a:prstClr>
            </a:outerShdw>
          </a:effectLst>
        </p:spPr>
      </p:pic>
      <p:sp>
        <p:nvSpPr>
          <p:cNvPr id="15" name="Picture Placeholder 12"/>
          <p:cNvSpPr>
            <a:spLocks noGrp="1"/>
          </p:cNvSpPr>
          <p:nvPr>
            <p:ph type="pic" sz="quarter" idx="10" hasCustomPrompt="1"/>
          </p:nvPr>
        </p:nvSpPr>
        <p:spPr>
          <a:xfrm>
            <a:off x="4976787" y="691882"/>
            <a:ext cx="6300787" cy="3411537"/>
          </a:xfrm>
        </p:spPr>
        <p:txBody>
          <a:bodyPr/>
          <a:lstStyle>
            <a:lvl1pPr>
              <a:defRPr/>
            </a:lvl1pPr>
          </a:lstStyle>
          <a:p>
            <a:r>
              <a:rPr lang="en-US" dirty="0"/>
              <a:t>Click icon to insert screenshot</a:t>
            </a:r>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8/1/2023</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761752356"/>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3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8/1/2023</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
        <p:nvSpPr>
          <p:cNvPr id="13" name="Title 1"/>
          <p:cNvSpPr>
            <a:spLocks noGrp="1"/>
          </p:cNvSpPr>
          <p:nvPr>
            <p:ph type="title" hasCustomPrompt="1"/>
          </p:nvPr>
        </p:nvSpPr>
        <p:spPr>
          <a:xfrm>
            <a:off x="815897" y="287066"/>
            <a:ext cx="3521927" cy="2734914"/>
          </a:xfrm>
        </p:spPr>
        <p:txBody>
          <a:bodyPr/>
          <a:lstStyle>
            <a:lvl1pPr>
              <a:defRPr b="0">
                <a:solidFill>
                  <a:schemeClr val="accent2"/>
                </a:solidFill>
              </a:defRPr>
            </a:lvl1pPr>
          </a:lstStyle>
          <a:p>
            <a:r>
              <a:rPr lang="en-US" dirty="0"/>
              <a:t>Click to edit title</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976787" y="504855"/>
            <a:ext cx="9618920" cy="5413315"/>
          </a:xfrm>
          <a:prstGeom prst="rect">
            <a:avLst/>
          </a:prstGeom>
          <a:ln>
            <a:noFill/>
          </a:ln>
          <a:effectLst>
            <a:outerShdw blurRad="292100" dist="139700" dir="2700000" algn="tl" rotWithShape="0">
              <a:srgbClr val="333333">
                <a:alpha val="65000"/>
              </a:srgbClr>
            </a:outerShdw>
          </a:effectLst>
        </p:spPr>
      </p:pic>
      <p:sp>
        <p:nvSpPr>
          <p:cNvPr id="15" name="Text Placeholder 3"/>
          <p:cNvSpPr>
            <a:spLocks noGrp="1"/>
          </p:cNvSpPr>
          <p:nvPr>
            <p:ph type="body" sz="quarter" idx="13"/>
          </p:nvPr>
        </p:nvSpPr>
        <p:spPr>
          <a:xfrm>
            <a:off x="815975" y="3211513"/>
            <a:ext cx="3521849" cy="2475609"/>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buClr>
                <a:schemeClr val="accent2"/>
              </a:buClr>
              <a:defRPr>
                <a:solidFill>
                  <a:schemeClr val="bg1"/>
                </a:solidFill>
              </a:defRPr>
            </a:lvl4pPr>
            <a:lvl5pPr>
              <a:buClr>
                <a:schemeClr val="accent2"/>
              </a:buCl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6" name="Picture Placeholder 12" descr="Screenshot"/>
          <p:cNvSpPr>
            <a:spLocks noGrp="1"/>
          </p:cNvSpPr>
          <p:nvPr>
            <p:ph type="pic" sz="quarter" idx="10" hasCustomPrompt="1"/>
          </p:nvPr>
        </p:nvSpPr>
        <p:spPr>
          <a:xfrm>
            <a:off x="4976787" y="1067565"/>
            <a:ext cx="9516215" cy="4850604"/>
          </a:xfrm>
        </p:spPr>
        <p:txBody>
          <a:bodyPr/>
          <a:lstStyle>
            <a:lvl1pPr>
              <a:defRPr/>
            </a:lvl1pPr>
          </a:lstStyle>
          <a:p>
            <a:r>
              <a:rPr lang="en-US" dirty="0"/>
              <a:t>Click icon to insert screenshot</a:t>
            </a:r>
          </a:p>
        </p:txBody>
      </p:sp>
    </p:spTree>
    <p:extLst>
      <p:ext uri="{BB962C8B-B14F-4D97-AF65-F5344CB8AC3E}">
        <p14:creationId xmlns:p14="http://schemas.microsoft.com/office/powerpoint/2010/main" val="196932636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2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Title 1"/>
          <p:cNvSpPr>
            <a:spLocks noGrp="1"/>
          </p:cNvSpPr>
          <p:nvPr>
            <p:ph type="title" hasCustomPrompt="1"/>
          </p:nvPr>
        </p:nvSpPr>
        <p:spPr>
          <a:xfrm>
            <a:off x="838200" y="152400"/>
            <a:ext cx="10515600" cy="914400"/>
          </a:xfrm>
        </p:spPr>
        <p:txBody>
          <a:bodyPr>
            <a:normAutofit/>
          </a:bodyPr>
          <a:lstStyle>
            <a:lvl1pPr algn="r">
              <a:defRPr sz="3600">
                <a:solidFill>
                  <a:schemeClr val="accent2"/>
                </a:solidFill>
              </a:defRPr>
            </a:lvl1pPr>
          </a:lstStyle>
          <a:p>
            <a:r>
              <a:rPr lang="en-US" dirty="0"/>
              <a:t>Click to edit title</a:t>
            </a:r>
          </a:p>
        </p:txBody>
      </p:sp>
      <p:sp>
        <p:nvSpPr>
          <p:cNvPr id="14" name="Text Placeholder 3"/>
          <p:cNvSpPr>
            <a:spLocks noGrp="1"/>
          </p:cNvSpPr>
          <p:nvPr>
            <p:ph type="body" sz="quarter" idx="13"/>
          </p:nvPr>
        </p:nvSpPr>
        <p:spPr>
          <a:xfrm>
            <a:off x="815895" y="1365203"/>
            <a:ext cx="10555696" cy="1567183"/>
          </a:xfrm>
        </p:spPr>
        <p:txBody>
          <a:bodyPr/>
          <a:lstStyle>
            <a:lvl1pPr>
              <a:buClr>
                <a:schemeClr val="accent2"/>
              </a:buClr>
              <a:defRPr>
                <a:solidFill>
                  <a:schemeClr val="bg1"/>
                </a:solidFill>
              </a:defRPr>
            </a:lvl1pPr>
            <a:lvl2pPr>
              <a:buClr>
                <a:schemeClr val="accent2"/>
              </a:buClr>
              <a:defRPr>
                <a:solidFill>
                  <a:schemeClr val="bg1"/>
                </a:solidFill>
              </a:defRPr>
            </a:lvl2pPr>
            <a:lvl3pPr>
              <a:buClr>
                <a:schemeClr val="accent2"/>
              </a:buClr>
              <a:defRPr>
                <a:solidFill>
                  <a:schemeClr val="bg1"/>
                </a:solidFill>
              </a:defRPr>
            </a:lvl3pPr>
            <a:lvl4pPr>
              <a:defRPr>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p:txBody>
      </p:sp>
      <p:pic>
        <p:nvPicPr>
          <p:cNvPr id="15" name="Picture 1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373458" y="3222702"/>
            <a:ext cx="9387470" cy="5283060"/>
          </a:xfrm>
          <a:prstGeom prst="rect">
            <a:avLst/>
          </a:prstGeom>
          <a:ln>
            <a:noFill/>
          </a:ln>
          <a:effectLst>
            <a:outerShdw blurRad="292100" dist="139700" dir="2700000" algn="tl" rotWithShape="0">
              <a:srgbClr val="333333">
                <a:alpha val="65000"/>
              </a:srgbClr>
            </a:outerShdw>
          </a:effectLst>
        </p:spPr>
      </p:pic>
      <p:sp>
        <p:nvSpPr>
          <p:cNvPr id="16" name="Picture Placeholder 12" descr="Screenshot"/>
          <p:cNvSpPr>
            <a:spLocks noGrp="1"/>
          </p:cNvSpPr>
          <p:nvPr>
            <p:ph type="pic" sz="quarter" idx="10" hasCustomPrompt="1"/>
          </p:nvPr>
        </p:nvSpPr>
        <p:spPr>
          <a:xfrm>
            <a:off x="1373459" y="3771871"/>
            <a:ext cx="9287236" cy="4733889"/>
          </a:xfrm>
        </p:spPr>
        <p:txBody>
          <a:bodyPr/>
          <a:lstStyle>
            <a:lvl1pPr>
              <a:defRPr/>
            </a:lvl1pPr>
          </a:lstStyle>
          <a:p>
            <a:r>
              <a:rPr lang="en-US" dirty="0"/>
              <a:t>Click icon to insert screenshot</a:t>
            </a:r>
          </a:p>
        </p:txBody>
      </p:sp>
      <p:sp>
        <p:nvSpPr>
          <p:cNvPr id="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8/1/2023</a:t>
            </a:fld>
            <a:endParaRPr lang="en-US" dirty="0"/>
          </a:p>
        </p:txBody>
      </p:sp>
      <p:sp>
        <p:nvSpPr>
          <p:cNvPr id="7"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8"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34028452"/>
      </p:ext>
    </p:extLst>
  </p:cSld>
  <p:clrMapOvr>
    <a:masterClrMapping/>
  </p:clrMapOvr>
  <p:hf sldNum="0"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1_Single Quote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12"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8"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0"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8/1/2023</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1"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25396629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8_Title and Content (Solid Dark)">
    <p:bg>
      <p:bgPr>
        <a:gradFill>
          <a:gsLst>
            <a:gs pos="100000">
              <a:schemeClr val="tx2">
                <a:lumMod val="95000"/>
                <a:lumOff val="5000"/>
              </a:schemeClr>
            </a:gs>
            <a:gs pos="45000">
              <a:schemeClr val="tx2">
                <a:lumMod val="85000"/>
                <a:lumOff val="15000"/>
              </a:schemeClr>
            </a:gs>
            <a:gs pos="86000">
              <a:schemeClr val="tx2">
                <a:lumMod val="90000"/>
                <a:lumOff val="1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13" name="Rounded Rectangular Callout 11"/>
          <p:cNvSpPr/>
          <p:nvPr userDrawn="1"/>
        </p:nvSpPr>
        <p:spPr>
          <a:xfrm>
            <a:off x="866887" y="601818"/>
            <a:ext cx="10515600" cy="5450408"/>
          </a:xfrm>
          <a:custGeom>
            <a:avLst/>
            <a:gdLst>
              <a:gd name="connsiteX0" fmla="*/ 0 w 10515600"/>
              <a:gd name="connsiteY0" fmla="*/ 805890 h 4835245"/>
              <a:gd name="connsiteX1" fmla="*/ 805890 w 10515600"/>
              <a:gd name="connsiteY1" fmla="*/ 0 h 4835245"/>
              <a:gd name="connsiteX2" fmla="*/ 1752600 w 10515600"/>
              <a:gd name="connsiteY2" fmla="*/ 0 h 4835245"/>
              <a:gd name="connsiteX3" fmla="*/ 1752600 w 10515600"/>
              <a:gd name="connsiteY3" fmla="*/ 0 h 4835245"/>
              <a:gd name="connsiteX4" fmla="*/ 4381500 w 10515600"/>
              <a:gd name="connsiteY4" fmla="*/ 0 h 4835245"/>
              <a:gd name="connsiteX5" fmla="*/ 9709710 w 10515600"/>
              <a:gd name="connsiteY5" fmla="*/ 0 h 4835245"/>
              <a:gd name="connsiteX6" fmla="*/ 10515600 w 10515600"/>
              <a:gd name="connsiteY6" fmla="*/ 805890 h 4835245"/>
              <a:gd name="connsiteX7" fmla="*/ 10515600 w 10515600"/>
              <a:gd name="connsiteY7" fmla="*/ 2820560 h 4835245"/>
              <a:gd name="connsiteX8" fmla="*/ 10515600 w 10515600"/>
              <a:gd name="connsiteY8" fmla="*/ 2820560 h 4835245"/>
              <a:gd name="connsiteX9" fmla="*/ 10515600 w 10515600"/>
              <a:gd name="connsiteY9" fmla="*/ 4029371 h 4835245"/>
              <a:gd name="connsiteX10" fmla="*/ 10515600 w 10515600"/>
              <a:gd name="connsiteY10" fmla="*/ 4029355 h 4835245"/>
              <a:gd name="connsiteX11" fmla="*/ 9709710 w 10515600"/>
              <a:gd name="connsiteY11" fmla="*/ 4835245 h 4835245"/>
              <a:gd name="connsiteX12" fmla="*/ 4381500 w 10515600"/>
              <a:gd name="connsiteY12" fmla="*/ 4835245 h 4835245"/>
              <a:gd name="connsiteX13" fmla="*/ 3067085 w 10515600"/>
              <a:gd name="connsiteY13" fmla="*/ 5439651 h 4835245"/>
              <a:gd name="connsiteX14" fmla="*/ 1752600 w 10515600"/>
              <a:gd name="connsiteY14" fmla="*/ 4835245 h 4835245"/>
              <a:gd name="connsiteX15" fmla="*/ 805890 w 10515600"/>
              <a:gd name="connsiteY15" fmla="*/ 4835245 h 4835245"/>
              <a:gd name="connsiteX16" fmla="*/ 0 w 10515600"/>
              <a:gd name="connsiteY16" fmla="*/ 4029355 h 4835245"/>
              <a:gd name="connsiteX17" fmla="*/ 0 w 10515600"/>
              <a:gd name="connsiteY17" fmla="*/ 4029371 h 4835245"/>
              <a:gd name="connsiteX18" fmla="*/ 0 w 10515600"/>
              <a:gd name="connsiteY18" fmla="*/ 2820560 h 4835245"/>
              <a:gd name="connsiteX19" fmla="*/ 0 w 10515600"/>
              <a:gd name="connsiteY19" fmla="*/ 2820560 h 4835245"/>
              <a:gd name="connsiteX20" fmla="*/ 0 w 10515600"/>
              <a:gd name="connsiteY20" fmla="*/ 805890 h 483524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4381500 w 10515600"/>
              <a:gd name="connsiteY12" fmla="*/ 4835245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3067085 w 10515600"/>
              <a:gd name="connsiteY13" fmla="*/ 5439651 h 5439651"/>
              <a:gd name="connsiteX14" fmla="*/ 2279725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2279725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601015"/>
              <a:gd name="connsiteX1" fmla="*/ 805890 w 10515600"/>
              <a:gd name="connsiteY1" fmla="*/ 0 h 5601015"/>
              <a:gd name="connsiteX2" fmla="*/ 1752600 w 10515600"/>
              <a:gd name="connsiteY2" fmla="*/ 0 h 5601015"/>
              <a:gd name="connsiteX3" fmla="*/ 1752600 w 10515600"/>
              <a:gd name="connsiteY3" fmla="*/ 0 h 5601015"/>
              <a:gd name="connsiteX4" fmla="*/ 4381500 w 10515600"/>
              <a:gd name="connsiteY4" fmla="*/ 0 h 5601015"/>
              <a:gd name="connsiteX5" fmla="*/ 9709710 w 10515600"/>
              <a:gd name="connsiteY5" fmla="*/ 0 h 5601015"/>
              <a:gd name="connsiteX6" fmla="*/ 10515600 w 10515600"/>
              <a:gd name="connsiteY6" fmla="*/ 805890 h 5601015"/>
              <a:gd name="connsiteX7" fmla="*/ 10515600 w 10515600"/>
              <a:gd name="connsiteY7" fmla="*/ 2820560 h 5601015"/>
              <a:gd name="connsiteX8" fmla="*/ 10515600 w 10515600"/>
              <a:gd name="connsiteY8" fmla="*/ 2820560 h 5601015"/>
              <a:gd name="connsiteX9" fmla="*/ 10515600 w 10515600"/>
              <a:gd name="connsiteY9" fmla="*/ 4029371 h 5601015"/>
              <a:gd name="connsiteX10" fmla="*/ 10515600 w 10515600"/>
              <a:gd name="connsiteY10" fmla="*/ 4029355 h 5601015"/>
              <a:gd name="connsiteX11" fmla="*/ 9709710 w 10515600"/>
              <a:gd name="connsiteY11" fmla="*/ 4835245 h 5601015"/>
              <a:gd name="connsiteX12" fmla="*/ 3725283 w 10515600"/>
              <a:gd name="connsiteY12" fmla="*/ 4846003 h 5601015"/>
              <a:gd name="connsiteX13" fmla="*/ 3067085 w 10515600"/>
              <a:gd name="connsiteY13" fmla="*/ 5601015 h 5601015"/>
              <a:gd name="connsiteX14" fmla="*/ 1440628 w 10515600"/>
              <a:gd name="connsiteY14" fmla="*/ 4824487 h 5601015"/>
              <a:gd name="connsiteX15" fmla="*/ 805890 w 10515600"/>
              <a:gd name="connsiteY15" fmla="*/ 4835245 h 5601015"/>
              <a:gd name="connsiteX16" fmla="*/ 0 w 10515600"/>
              <a:gd name="connsiteY16" fmla="*/ 4029355 h 5601015"/>
              <a:gd name="connsiteX17" fmla="*/ 0 w 10515600"/>
              <a:gd name="connsiteY17" fmla="*/ 4029371 h 5601015"/>
              <a:gd name="connsiteX18" fmla="*/ 0 w 10515600"/>
              <a:gd name="connsiteY18" fmla="*/ 2820560 h 5601015"/>
              <a:gd name="connsiteX19" fmla="*/ 0 w 10515600"/>
              <a:gd name="connsiteY19" fmla="*/ 2820560 h 5601015"/>
              <a:gd name="connsiteX20" fmla="*/ 0 w 10515600"/>
              <a:gd name="connsiteY20" fmla="*/ 805890 h 5601015"/>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3725283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39651"/>
              <a:gd name="connsiteX1" fmla="*/ 805890 w 10515600"/>
              <a:gd name="connsiteY1" fmla="*/ 0 h 5439651"/>
              <a:gd name="connsiteX2" fmla="*/ 1752600 w 10515600"/>
              <a:gd name="connsiteY2" fmla="*/ 0 h 5439651"/>
              <a:gd name="connsiteX3" fmla="*/ 1752600 w 10515600"/>
              <a:gd name="connsiteY3" fmla="*/ 0 h 5439651"/>
              <a:gd name="connsiteX4" fmla="*/ 4381500 w 10515600"/>
              <a:gd name="connsiteY4" fmla="*/ 0 h 5439651"/>
              <a:gd name="connsiteX5" fmla="*/ 9709710 w 10515600"/>
              <a:gd name="connsiteY5" fmla="*/ 0 h 5439651"/>
              <a:gd name="connsiteX6" fmla="*/ 10515600 w 10515600"/>
              <a:gd name="connsiteY6" fmla="*/ 805890 h 5439651"/>
              <a:gd name="connsiteX7" fmla="*/ 10515600 w 10515600"/>
              <a:gd name="connsiteY7" fmla="*/ 2820560 h 5439651"/>
              <a:gd name="connsiteX8" fmla="*/ 10515600 w 10515600"/>
              <a:gd name="connsiteY8" fmla="*/ 2820560 h 5439651"/>
              <a:gd name="connsiteX9" fmla="*/ 10515600 w 10515600"/>
              <a:gd name="connsiteY9" fmla="*/ 4029371 h 5439651"/>
              <a:gd name="connsiteX10" fmla="*/ 10515600 w 10515600"/>
              <a:gd name="connsiteY10" fmla="*/ 4029355 h 5439651"/>
              <a:gd name="connsiteX11" fmla="*/ 9709710 w 10515600"/>
              <a:gd name="connsiteY11" fmla="*/ 4835245 h 5439651"/>
              <a:gd name="connsiteX12" fmla="*/ 2552700 w 10515600"/>
              <a:gd name="connsiteY12" fmla="*/ 4846003 h 5439651"/>
              <a:gd name="connsiteX13" fmla="*/ 2098897 w 10515600"/>
              <a:gd name="connsiteY13" fmla="*/ 5439651 h 5439651"/>
              <a:gd name="connsiteX14" fmla="*/ 1440628 w 10515600"/>
              <a:gd name="connsiteY14" fmla="*/ 4824487 h 5439651"/>
              <a:gd name="connsiteX15" fmla="*/ 805890 w 10515600"/>
              <a:gd name="connsiteY15" fmla="*/ 4835245 h 5439651"/>
              <a:gd name="connsiteX16" fmla="*/ 0 w 10515600"/>
              <a:gd name="connsiteY16" fmla="*/ 4029355 h 5439651"/>
              <a:gd name="connsiteX17" fmla="*/ 0 w 10515600"/>
              <a:gd name="connsiteY17" fmla="*/ 4029371 h 5439651"/>
              <a:gd name="connsiteX18" fmla="*/ 0 w 10515600"/>
              <a:gd name="connsiteY18" fmla="*/ 2820560 h 5439651"/>
              <a:gd name="connsiteX19" fmla="*/ 0 w 10515600"/>
              <a:gd name="connsiteY19" fmla="*/ 2820560 h 5439651"/>
              <a:gd name="connsiteX20" fmla="*/ 0 w 10515600"/>
              <a:gd name="connsiteY20" fmla="*/ 805890 h 5439651"/>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34351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 name="connsiteX0" fmla="*/ 0 w 10515600"/>
              <a:gd name="connsiteY0" fmla="*/ 805890 h 5450408"/>
              <a:gd name="connsiteX1" fmla="*/ 805890 w 10515600"/>
              <a:gd name="connsiteY1" fmla="*/ 0 h 5450408"/>
              <a:gd name="connsiteX2" fmla="*/ 1752600 w 10515600"/>
              <a:gd name="connsiteY2" fmla="*/ 0 h 5450408"/>
              <a:gd name="connsiteX3" fmla="*/ 1752600 w 10515600"/>
              <a:gd name="connsiteY3" fmla="*/ 0 h 5450408"/>
              <a:gd name="connsiteX4" fmla="*/ 4381500 w 10515600"/>
              <a:gd name="connsiteY4" fmla="*/ 0 h 5450408"/>
              <a:gd name="connsiteX5" fmla="*/ 9709710 w 10515600"/>
              <a:gd name="connsiteY5" fmla="*/ 0 h 5450408"/>
              <a:gd name="connsiteX6" fmla="*/ 10515600 w 10515600"/>
              <a:gd name="connsiteY6" fmla="*/ 805890 h 5450408"/>
              <a:gd name="connsiteX7" fmla="*/ 10515600 w 10515600"/>
              <a:gd name="connsiteY7" fmla="*/ 2820560 h 5450408"/>
              <a:gd name="connsiteX8" fmla="*/ 10515600 w 10515600"/>
              <a:gd name="connsiteY8" fmla="*/ 2820560 h 5450408"/>
              <a:gd name="connsiteX9" fmla="*/ 10515600 w 10515600"/>
              <a:gd name="connsiteY9" fmla="*/ 4029371 h 5450408"/>
              <a:gd name="connsiteX10" fmla="*/ 10515600 w 10515600"/>
              <a:gd name="connsiteY10" fmla="*/ 4029355 h 5450408"/>
              <a:gd name="connsiteX11" fmla="*/ 9709710 w 10515600"/>
              <a:gd name="connsiteY11" fmla="*/ 4835245 h 5450408"/>
              <a:gd name="connsiteX12" fmla="*/ 2552700 w 10515600"/>
              <a:gd name="connsiteY12" fmla="*/ 4846003 h 5450408"/>
              <a:gd name="connsiteX13" fmla="*/ 2002078 w 10515600"/>
              <a:gd name="connsiteY13" fmla="*/ 5450408 h 5450408"/>
              <a:gd name="connsiteX14" fmla="*/ 1440628 w 10515600"/>
              <a:gd name="connsiteY14" fmla="*/ 4824487 h 5450408"/>
              <a:gd name="connsiteX15" fmla="*/ 805890 w 10515600"/>
              <a:gd name="connsiteY15" fmla="*/ 4835245 h 5450408"/>
              <a:gd name="connsiteX16" fmla="*/ 0 w 10515600"/>
              <a:gd name="connsiteY16" fmla="*/ 4029355 h 5450408"/>
              <a:gd name="connsiteX17" fmla="*/ 0 w 10515600"/>
              <a:gd name="connsiteY17" fmla="*/ 4029371 h 5450408"/>
              <a:gd name="connsiteX18" fmla="*/ 0 w 10515600"/>
              <a:gd name="connsiteY18" fmla="*/ 2820560 h 5450408"/>
              <a:gd name="connsiteX19" fmla="*/ 0 w 10515600"/>
              <a:gd name="connsiteY19" fmla="*/ 2820560 h 5450408"/>
              <a:gd name="connsiteX20" fmla="*/ 0 w 10515600"/>
              <a:gd name="connsiteY20" fmla="*/ 805890 h 54504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Lst>
            <a:rect l="l" t="t" r="r" b="b"/>
            <a:pathLst>
              <a:path w="10515600" h="5450408">
                <a:moveTo>
                  <a:pt x="0" y="805890"/>
                </a:moveTo>
                <a:cubicBezTo>
                  <a:pt x="0" y="360809"/>
                  <a:pt x="360809" y="0"/>
                  <a:pt x="805890" y="0"/>
                </a:cubicBezTo>
                <a:lnTo>
                  <a:pt x="1752600" y="0"/>
                </a:lnTo>
                <a:lnTo>
                  <a:pt x="1752600" y="0"/>
                </a:lnTo>
                <a:lnTo>
                  <a:pt x="4381500" y="0"/>
                </a:lnTo>
                <a:lnTo>
                  <a:pt x="9709710" y="0"/>
                </a:lnTo>
                <a:cubicBezTo>
                  <a:pt x="10154791" y="0"/>
                  <a:pt x="10515600" y="360809"/>
                  <a:pt x="10515600" y="805890"/>
                </a:cubicBezTo>
                <a:lnTo>
                  <a:pt x="10515600" y="2820560"/>
                </a:lnTo>
                <a:lnTo>
                  <a:pt x="10515600" y="2820560"/>
                </a:lnTo>
                <a:lnTo>
                  <a:pt x="10515600" y="4029371"/>
                </a:lnTo>
                <a:lnTo>
                  <a:pt x="10515600" y="4029355"/>
                </a:lnTo>
                <a:cubicBezTo>
                  <a:pt x="10515600" y="4474436"/>
                  <a:pt x="10154791" y="4835245"/>
                  <a:pt x="9709710" y="4835245"/>
                </a:cubicBezTo>
                <a:lnTo>
                  <a:pt x="2552700" y="4846003"/>
                </a:lnTo>
                <a:lnTo>
                  <a:pt x="2002078" y="5450408"/>
                </a:lnTo>
                <a:lnTo>
                  <a:pt x="1440628" y="4824487"/>
                </a:lnTo>
                <a:lnTo>
                  <a:pt x="805890" y="4835245"/>
                </a:lnTo>
                <a:cubicBezTo>
                  <a:pt x="360809" y="4835245"/>
                  <a:pt x="0" y="4474436"/>
                  <a:pt x="0" y="4029355"/>
                </a:cubicBezTo>
                <a:lnTo>
                  <a:pt x="0" y="4029371"/>
                </a:lnTo>
                <a:lnTo>
                  <a:pt x="0" y="2820560"/>
                </a:lnTo>
                <a:lnTo>
                  <a:pt x="0" y="2820560"/>
                </a:lnTo>
                <a:lnTo>
                  <a:pt x="0" y="80589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Title 1"/>
          <p:cNvSpPr>
            <a:spLocks noGrp="1"/>
          </p:cNvSpPr>
          <p:nvPr>
            <p:ph type="title" hasCustomPrompt="1"/>
          </p:nvPr>
        </p:nvSpPr>
        <p:spPr>
          <a:xfrm>
            <a:off x="1387736" y="1438507"/>
            <a:ext cx="9488245" cy="2219093"/>
          </a:xfrm>
        </p:spPr>
        <p:txBody>
          <a:bodyPr>
            <a:noAutofit/>
          </a:bodyPr>
          <a:lstStyle>
            <a:lvl1pPr algn="ctr">
              <a:tabLst>
                <a:tab pos="3770313" algn="l"/>
              </a:tabLst>
              <a:defRPr sz="5000" baseline="0">
                <a:solidFill>
                  <a:schemeClr val="accent1"/>
                </a:solidFill>
              </a:defRPr>
            </a:lvl1pPr>
          </a:lstStyle>
          <a:p>
            <a:r>
              <a:rPr lang="en-US" dirty="0"/>
              <a:t>“Click to edit quote.”</a:t>
            </a:r>
          </a:p>
        </p:txBody>
      </p:sp>
      <p:sp>
        <p:nvSpPr>
          <p:cNvPr id="15" name="Text Placeholder 6"/>
          <p:cNvSpPr>
            <a:spLocks noGrp="1"/>
          </p:cNvSpPr>
          <p:nvPr>
            <p:ph type="body" sz="quarter" idx="13" hasCustomPrompt="1"/>
          </p:nvPr>
        </p:nvSpPr>
        <p:spPr>
          <a:xfrm>
            <a:off x="1387736" y="4126416"/>
            <a:ext cx="9488245" cy="1015739"/>
          </a:xfrm>
        </p:spPr>
        <p:txBody>
          <a:bodyPr anchor="ctr">
            <a:normAutofit/>
          </a:bodyPr>
          <a:lstStyle>
            <a:lvl1pPr marL="0" indent="0" algn="ctr">
              <a:buNone/>
              <a:defRPr sz="2400" i="1" baseline="0">
                <a:solidFill>
                  <a:schemeClr val="tx2"/>
                </a:solidFill>
              </a:defRPr>
            </a:lvl1pPr>
          </a:lstStyle>
          <a:p>
            <a:pPr lvl="0"/>
            <a:r>
              <a:rPr lang="en-US" dirty="0"/>
              <a:t>- Click to edit name or subtext</a:t>
            </a:r>
          </a:p>
        </p:txBody>
      </p:sp>
      <p:sp>
        <p:nvSpPr>
          <p:cNvPr id="16" name="Date Placeholder 4"/>
          <p:cNvSpPr>
            <a:spLocks noGrp="1"/>
          </p:cNvSpPr>
          <p:nvPr>
            <p:ph type="dt" sz="half" idx="11"/>
          </p:nvPr>
        </p:nvSpPr>
        <p:spPr>
          <a:xfrm>
            <a:off x="838200" y="6356350"/>
            <a:ext cx="1358590" cy="365125"/>
          </a:xfrm>
        </p:spPr>
        <p:txBody>
          <a:bodyPr/>
          <a:lstStyle>
            <a:lvl1pPr>
              <a:defRPr>
                <a:solidFill>
                  <a:schemeClr val="bg1"/>
                </a:solidFill>
              </a:defRPr>
            </a:lvl1pPr>
          </a:lstStyle>
          <a:p>
            <a:fld id="{276FB33B-BCEE-4E25-B97B-A564B0E1024B}" type="datetime1">
              <a:rPr lang="en-US" smtClean="0"/>
              <a:t>8/1/2023</a:t>
            </a:fld>
            <a:endParaRPr lang="en-US" dirty="0"/>
          </a:p>
        </p:txBody>
      </p:sp>
      <p:sp>
        <p:nvSpPr>
          <p:cNvPr id="18"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19" name="Slide Number Placeholder 6"/>
          <p:cNvSpPr>
            <a:spLocks noGrp="1"/>
          </p:cNvSpPr>
          <p:nvPr>
            <p:ph type="sldNum" sz="quarter" idx="12"/>
          </p:nvPr>
        </p:nvSpPr>
        <p:spPr>
          <a:xfrm>
            <a:off x="9891132" y="6356350"/>
            <a:ext cx="1462668" cy="365125"/>
          </a:xfrm>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34411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Agenda">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tx1"/>
              </a:solidFill>
            </a:endParaRPr>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Agenda</a:t>
            </a:r>
          </a:p>
        </p:txBody>
      </p:sp>
      <p:sp>
        <p:nvSpPr>
          <p:cNvPr id="12" name="Table Placeholder 9"/>
          <p:cNvSpPr>
            <a:spLocks noGrp="1"/>
          </p:cNvSpPr>
          <p:nvPr>
            <p:ph type="tbl" sz="quarter" idx="13"/>
          </p:nvPr>
        </p:nvSpPr>
        <p:spPr>
          <a:xfrm>
            <a:off x="838200" y="1335088"/>
            <a:ext cx="10515600" cy="4841875"/>
          </a:xfrm>
        </p:spPr>
        <p:txBody>
          <a:bodyPr/>
          <a:lstStyle/>
          <a:p>
            <a:r>
              <a:rPr lang="en-US"/>
              <a:t>Click icon to add table</a:t>
            </a:r>
          </a:p>
        </p:txBody>
      </p:sp>
      <p:sp>
        <p:nvSpPr>
          <p:cNvPr id="4" name="Date Placeholder 3"/>
          <p:cNvSpPr>
            <a:spLocks noGrp="1"/>
          </p:cNvSpPr>
          <p:nvPr>
            <p:ph type="dt" sz="half" idx="10"/>
          </p:nvPr>
        </p:nvSpPr>
        <p:spPr/>
        <p:txBody>
          <a:bodyPr/>
          <a:lstStyle/>
          <a:p>
            <a:fld id="{9A198C9B-0587-4A1E-9E03-E4C9FE222F08}" type="datetime1">
              <a:rPr lang="en-US" smtClean="0"/>
              <a:t>8/1/2023</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26799644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ull Image Black Circle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a:t>Click icon to add picture</a:t>
            </a:r>
            <a:endParaRPr lang="en-US" dirty="0"/>
          </a:p>
        </p:txBody>
      </p:sp>
      <p:sp>
        <p:nvSpPr>
          <p:cNvPr id="2" name="Title 1"/>
          <p:cNvSpPr>
            <a:spLocks noGrp="1"/>
          </p:cNvSpPr>
          <p:nvPr>
            <p:ph type="title" hasCustomPrompt="1"/>
          </p:nvPr>
        </p:nvSpPr>
        <p:spPr>
          <a:xfrm>
            <a:off x="6146624" y="685800"/>
            <a:ext cx="5486400" cy="5486400"/>
          </a:xfrm>
          <a:prstGeom prst="ellipse">
            <a:avLst/>
          </a:prstGeom>
          <a:solidFill>
            <a:srgbClr val="003865">
              <a:alpha val="87843"/>
            </a:srgbClr>
          </a:solidFill>
        </p:spPr>
        <p:txBody>
          <a:bodyPr>
            <a:noAutofit/>
          </a:bodyPr>
          <a:lstStyle>
            <a:lvl1pPr algn="ctr">
              <a:tabLst>
                <a:tab pos="2341563" algn="l"/>
                <a:tab pos="3770313" algn="l"/>
              </a:tabLst>
              <a:defRPr sz="5500" baseline="0">
                <a:solidFill>
                  <a:schemeClr val="bg1"/>
                </a:solidFill>
              </a:defRPr>
            </a:lvl1pPr>
          </a:lstStyle>
          <a:p>
            <a:r>
              <a:rPr lang="en-US" dirty="0"/>
              <a:t>Click to edit title</a:t>
            </a:r>
          </a:p>
        </p:txBody>
      </p:sp>
      <p:sp>
        <p:nvSpPr>
          <p:cNvPr id="3" name="Date Placeholder 2"/>
          <p:cNvSpPr>
            <a:spLocks noGrp="1"/>
          </p:cNvSpPr>
          <p:nvPr>
            <p:ph type="dt" sz="half" idx="10"/>
          </p:nvPr>
        </p:nvSpPr>
        <p:spPr/>
        <p:txBody>
          <a:bodyPr/>
          <a:lstStyle>
            <a:lvl1pPr>
              <a:defRPr>
                <a:solidFill>
                  <a:schemeClr val="bg1"/>
                </a:solidFill>
              </a:defRPr>
            </a:lvl1pPr>
          </a:lstStyle>
          <a:p>
            <a:fld id="{37C3B6E0-E413-4EA2-9B23-AF69A1623F89}" type="datetime1">
              <a:rPr lang="en-US" smtClean="0"/>
              <a:t>8/1/2023</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092258399"/>
      </p:ext>
    </p:extLst>
  </p:cSld>
  <p:clrMapOvr>
    <a:masterClrMapping/>
  </p:clrMapOvr>
  <p:hf sldNum="0"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ull Image Multiple Circle Overlay">
    <p:bg>
      <p:bgPr>
        <a:solidFill>
          <a:schemeClr val="bg1"/>
        </a:solidFill>
        <a:effectLst/>
      </p:bgPr>
    </p:bg>
    <p:spTree>
      <p:nvGrpSpPr>
        <p:cNvPr id="1" name=""/>
        <p:cNvGrpSpPr/>
        <p:nvPr/>
      </p:nvGrpSpPr>
      <p:grpSpPr>
        <a:xfrm>
          <a:off x="0" y="0"/>
          <a:ext cx="0" cy="0"/>
          <a:chOff x="0" y="0"/>
          <a:chExt cx="0" cy="0"/>
        </a:xfrm>
      </p:grpSpPr>
      <p:sp>
        <p:nvSpPr>
          <p:cNvPr id="10" name="Picture Placeholder 6"/>
          <p:cNvSpPr>
            <a:spLocks noGrp="1"/>
          </p:cNvSpPr>
          <p:nvPr>
            <p:ph type="pic" sz="quarter" idx="15"/>
          </p:nvPr>
        </p:nvSpPr>
        <p:spPr>
          <a:xfrm>
            <a:off x="0" y="0"/>
            <a:ext cx="12192000" cy="6858000"/>
          </a:xfrm>
        </p:spPr>
        <p:txBody>
          <a:bodyPr/>
          <a:lstStyle/>
          <a:p>
            <a:r>
              <a:rPr lang="en-US"/>
              <a:t>Click icon to add picture</a:t>
            </a:r>
            <a:endParaRPr lang="en-US" dirty="0"/>
          </a:p>
        </p:txBody>
      </p:sp>
      <p:sp>
        <p:nvSpPr>
          <p:cNvPr id="2" name="Title 1"/>
          <p:cNvSpPr>
            <a:spLocks noGrp="1"/>
          </p:cNvSpPr>
          <p:nvPr>
            <p:ph type="title" hasCustomPrompt="1"/>
          </p:nvPr>
        </p:nvSpPr>
        <p:spPr>
          <a:xfrm>
            <a:off x="5720397" y="912530"/>
            <a:ext cx="4661388" cy="4661388"/>
          </a:xfrm>
          <a:prstGeom prst="ellipse">
            <a:avLst/>
          </a:prstGeom>
          <a:solidFill>
            <a:srgbClr val="003865">
              <a:alpha val="87843"/>
            </a:srgbClr>
          </a:solidFill>
        </p:spPr>
        <p:txBody>
          <a:bodyPr>
            <a:noAutofit/>
          </a:bodyPr>
          <a:lstStyle>
            <a:lvl1pPr algn="ctr">
              <a:tabLst>
                <a:tab pos="3770313" algn="l"/>
              </a:tabLst>
              <a:defRPr sz="4500" baseline="0">
                <a:solidFill>
                  <a:schemeClr val="bg1"/>
                </a:solidFill>
              </a:defRPr>
            </a:lvl1pPr>
          </a:lstStyle>
          <a:p>
            <a:r>
              <a:rPr lang="en-US" dirty="0"/>
              <a:t>Click to edit title</a:t>
            </a:r>
          </a:p>
        </p:txBody>
      </p:sp>
      <p:sp>
        <p:nvSpPr>
          <p:cNvPr id="9" name="Text Placeholder 7"/>
          <p:cNvSpPr>
            <a:spLocks noGrp="1"/>
          </p:cNvSpPr>
          <p:nvPr>
            <p:ph type="body" sz="quarter" idx="14" hasCustomPrompt="1"/>
          </p:nvPr>
        </p:nvSpPr>
        <p:spPr>
          <a:xfrm>
            <a:off x="9544816" y="524007"/>
            <a:ext cx="2155300" cy="2155300"/>
          </a:xfrm>
          <a:prstGeom prst="ellipse">
            <a:avLst/>
          </a:prstGeom>
          <a:solidFill>
            <a:srgbClr val="78BE21">
              <a:alpha val="87843"/>
            </a:srgbClr>
          </a:solidFill>
        </p:spPr>
        <p:txBody>
          <a:bodyPr anchor="ctr">
            <a:normAutofit/>
          </a:bodyPr>
          <a:lstStyle>
            <a:lvl1pPr marL="0" indent="0" algn="ctr">
              <a:buNone/>
              <a:defRPr sz="2500" baseline="0">
                <a:solidFill>
                  <a:schemeClr val="tx2"/>
                </a:solidFill>
                <a:latin typeface="+mn-lt"/>
              </a:defRPr>
            </a:lvl1pPr>
          </a:lstStyle>
          <a:p>
            <a:pPr lvl="0"/>
            <a:r>
              <a:rPr lang="en-US" dirty="0"/>
              <a:t>Second Point</a:t>
            </a:r>
          </a:p>
        </p:txBody>
      </p:sp>
      <p:sp>
        <p:nvSpPr>
          <p:cNvPr id="8" name="Text Placeholder 7"/>
          <p:cNvSpPr>
            <a:spLocks noGrp="1"/>
          </p:cNvSpPr>
          <p:nvPr>
            <p:ph type="body" sz="quarter" idx="13" hasCustomPrompt="1"/>
          </p:nvPr>
        </p:nvSpPr>
        <p:spPr>
          <a:xfrm>
            <a:off x="9251002" y="3581845"/>
            <a:ext cx="2637978" cy="2637978"/>
          </a:xfrm>
          <a:prstGeom prst="ellipse">
            <a:avLst/>
          </a:prstGeom>
          <a:solidFill>
            <a:srgbClr val="000000">
              <a:alpha val="87843"/>
            </a:srgbClr>
          </a:solidFill>
        </p:spPr>
        <p:txBody>
          <a:bodyPr anchor="ctr">
            <a:normAutofit/>
          </a:bodyPr>
          <a:lstStyle>
            <a:lvl1pPr marL="0" indent="0" algn="ctr">
              <a:buNone/>
              <a:defRPr sz="2500" baseline="0">
                <a:solidFill>
                  <a:schemeClr val="bg1"/>
                </a:solidFill>
                <a:latin typeface="+mn-lt"/>
              </a:defRPr>
            </a:lvl1pPr>
          </a:lstStyle>
          <a:p>
            <a:pPr lvl="0"/>
            <a:r>
              <a:rPr lang="en-US" dirty="0"/>
              <a:t>Third Point</a:t>
            </a:r>
          </a:p>
        </p:txBody>
      </p:sp>
      <p:sp>
        <p:nvSpPr>
          <p:cNvPr id="3" name="Date Placeholder 2"/>
          <p:cNvSpPr>
            <a:spLocks noGrp="1"/>
          </p:cNvSpPr>
          <p:nvPr>
            <p:ph type="dt" sz="half" idx="10"/>
          </p:nvPr>
        </p:nvSpPr>
        <p:spPr/>
        <p:txBody>
          <a:bodyPr/>
          <a:lstStyle>
            <a:lvl1pPr>
              <a:defRPr>
                <a:solidFill>
                  <a:schemeClr val="bg1"/>
                </a:solidFill>
              </a:defRPr>
            </a:lvl1pPr>
          </a:lstStyle>
          <a:p>
            <a:fld id="{438A7556-21FA-4204-9DD6-1F6FDEC2C796}" type="datetime1">
              <a:rPr lang="en-US" smtClean="0"/>
              <a:t>8/1/2023</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911004216"/>
      </p:ext>
    </p:extLst>
  </p:cSld>
  <p:clrMapOvr>
    <a:masterClrMapping/>
  </p:clrMapOvr>
  <p:hf sldNum="0" hdr="0" ftr="0" dt="0"/>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Quote Black Box Overlay">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3"/>
          </p:nvPr>
        </p:nvSpPr>
        <p:spPr>
          <a:xfrm>
            <a:off x="0" y="0"/>
            <a:ext cx="12192000" cy="6858000"/>
          </a:xfrm>
        </p:spPr>
        <p:txBody>
          <a:bodyPr/>
          <a:lstStyle/>
          <a:p>
            <a:r>
              <a:rPr lang="en-US"/>
              <a:t>Click icon to add picture</a:t>
            </a:r>
          </a:p>
        </p:txBody>
      </p:sp>
      <p:sp>
        <p:nvSpPr>
          <p:cNvPr id="2" name="Title 1"/>
          <p:cNvSpPr>
            <a:spLocks noGrp="1"/>
          </p:cNvSpPr>
          <p:nvPr>
            <p:ph type="title" hasCustomPrompt="1"/>
          </p:nvPr>
        </p:nvSpPr>
        <p:spPr>
          <a:xfrm>
            <a:off x="2299475" y="1609867"/>
            <a:ext cx="7593051" cy="3638266"/>
          </a:xfrm>
          <a:solidFill>
            <a:schemeClr val="tx1">
              <a:alpha val="88000"/>
            </a:schemeClr>
          </a:solidFill>
        </p:spPr>
        <p:txBody>
          <a:bodyPr>
            <a:noAutofit/>
          </a:bodyPr>
          <a:lstStyle>
            <a:lvl1pPr algn="ctr">
              <a:spcAft>
                <a:spcPts val="1000"/>
              </a:spcAft>
              <a:tabLst>
                <a:tab pos="3770313" algn="l"/>
              </a:tabLst>
              <a:defRPr sz="7000" baseline="0">
                <a:solidFill>
                  <a:schemeClr val="bg1"/>
                </a:solidFill>
              </a:defRPr>
            </a:lvl1pPr>
          </a:lstStyle>
          <a:p>
            <a:r>
              <a:rPr lang="en-US" dirty="0"/>
              <a:t>Quote or </a:t>
            </a:r>
            <a:br>
              <a:rPr lang="en-US" dirty="0"/>
            </a:br>
            <a:r>
              <a:rPr lang="en-US" dirty="0"/>
              <a:t>Statement</a:t>
            </a:r>
          </a:p>
        </p:txBody>
      </p:sp>
      <p:sp>
        <p:nvSpPr>
          <p:cNvPr id="3" name="Date Placeholder 2"/>
          <p:cNvSpPr>
            <a:spLocks noGrp="1"/>
          </p:cNvSpPr>
          <p:nvPr>
            <p:ph type="dt" sz="half" idx="10"/>
          </p:nvPr>
        </p:nvSpPr>
        <p:spPr/>
        <p:txBody>
          <a:bodyPr/>
          <a:lstStyle>
            <a:lvl1pPr>
              <a:defRPr>
                <a:solidFill>
                  <a:schemeClr val="bg1"/>
                </a:solidFill>
              </a:defRPr>
            </a:lvl1pPr>
          </a:lstStyle>
          <a:p>
            <a:fld id="{0EB49D9C-C4C1-46A9-AED8-599F8B47287F}" type="datetime1">
              <a:rPr lang="en-US" smtClean="0"/>
              <a:t>8/1/2023</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206771762"/>
      </p:ext>
    </p:extLst>
  </p:cSld>
  <p:clrMapOvr>
    <a:masterClrMapping/>
  </p:clrMapOvr>
  <p:hf sldNum="0" hdr="0" ftr="0" dt="0"/>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8"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10"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Clr>
                <a:schemeClr val="bg1"/>
              </a:buClr>
              <a:buFont typeface="Arial" panose="020B0604020202020204" pitchFamily="34" charset="0"/>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8/1/2023</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7953702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preserve="1" userDrawn="1">
  <p:cSld name="Quote Solid Light Background">
    <p:bg>
      <p:bgPr>
        <a:gradFill>
          <a:gsLst>
            <a:gs pos="100000">
              <a:srgbClr val="BFBFBF"/>
            </a:gs>
            <a:gs pos="53000">
              <a:srgbClr val="F5F5F5"/>
            </a:gs>
            <a:gs pos="78000">
              <a:srgbClr val="E8E8E8"/>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389685"/>
            <a:ext cx="12192000" cy="1340989"/>
          </a:xfrm>
          <a:solidFill>
            <a:schemeClr val="tx1"/>
          </a:solidFill>
        </p:spPr>
        <p:txBody>
          <a:bodyPr>
            <a:noAutofit/>
          </a:bodyPr>
          <a:lstStyle>
            <a:lvl1pPr algn="ctr">
              <a:tabLst>
                <a:tab pos="3770313" algn="l"/>
              </a:tabLst>
              <a:defRPr sz="7000">
                <a:solidFill>
                  <a:schemeClr val="accent2"/>
                </a:solidFill>
              </a:defRPr>
            </a:lvl1pPr>
          </a:lstStyle>
          <a:p>
            <a:r>
              <a:rPr lang="en-US" dirty="0"/>
              <a:t>Quote or Statement</a:t>
            </a:r>
          </a:p>
        </p:txBody>
      </p:sp>
      <p:sp>
        <p:nvSpPr>
          <p:cNvPr id="8"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Font typeface="Arial" panose="020B0604020202020204" pitchFamily="34" charset="0"/>
              <a:buNone/>
              <a:defRPr>
                <a:solidFill>
                  <a:schemeClr val="tx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p>
            <a:fld id="{466A75E6-E45B-4C5D-981E-7C8ED0C72F5D}" type="datetime1">
              <a:rPr lang="en-US" smtClean="0"/>
              <a:t>8/1/2023</a:t>
            </a:fld>
            <a:endParaRPr lang="en-US" dirty="0"/>
          </a:p>
        </p:txBody>
      </p:sp>
      <p:sp>
        <p:nvSpPr>
          <p:cNvPr id="5" name="Footer Placeholder 4"/>
          <p:cNvSpPr>
            <a:spLocks noGrp="1"/>
          </p:cNvSpPr>
          <p:nvPr>
            <p:ph type="ftr" sz="quarter" idx="12"/>
          </p:nvPr>
        </p:nvSpPr>
        <p:spPr/>
        <p:txBody>
          <a:bodyPr/>
          <a:lstStyle>
            <a:lvl1pPr>
              <a:defRPr>
                <a:solidFill>
                  <a:schemeClr val="tx2"/>
                </a:solidFill>
              </a:defRPr>
            </a:lvl1pPr>
          </a:lstStyle>
          <a:p>
            <a:r>
              <a:rPr lang="en-US"/>
              <a:t>Optional Tagline Goes Here | mn.gov/websiteurl</a:t>
            </a:r>
            <a:endParaRPr lang="en-US" dirty="0"/>
          </a:p>
        </p:txBody>
      </p:sp>
      <p:sp>
        <p:nvSpPr>
          <p:cNvPr id="4" name="Slide Number Placeholder 3"/>
          <p:cNvSpPr>
            <a:spLocks noGrp="1"/>
          </p:cNvSpPr>
          <p:nvPr>
            <p:ph type="sldNum" sz="quarter" idx="11"/>
          </p:nvPr>
        </p:nvSpPr>
        <p:spPr/>
        <p:txBody>
          <a:body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93091558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Quote Full Image Background">
    <p:bg>
      <p:bgPr>
        <a:solidFill>
          <a:schemeClr val="bg1"/>
        </a:solidFill>
        <a:effectLst/>
      </p:bgPr>
    </p:bg>
    <p:spTree>
      <p:nvGrpSpPr>
        <p:cNvPr id="1" name=""/>
        <p:cNvGrpSpPr/>
        <p:nvPr/>
      </p:nvGrpSpPr>
      <p:grpSpPr>
        <a:xfrm>
          <a:off x="0" y="0"/>
          <a:ext cx="0" cy="0"/>
          <a:chOff x="0" y="0"/>
          <a:chExt cx="0" cy="0"/>
        </a:xfrm>
      </p:grpSpPr>
      <p:sp>
        <p:nvSpPr>
          <p:cNvPr id="7" name="Picture Placeholder 6"/>
          <p:cNvSpPr>
            <a:spLocks noGrp="1"/>
          </p:cNvSpPr>
          <p:nvPr>
            <p:ph type="pic" sz="quarter" idx="14" hasCustomPrompt="1"/>
          </p:nvPr>
        </p:nvSpPr>
        <p:spPr>
          <a:xfrm>
            <a:off x="0" y="0"/>
            <a:ext cx="12192000" cy="6858000"/>
          </a:xfrm>
        </p:spPr>
        <p:txBody>
          <a:bodyPr/>
          <a:lstStyle>
            <a:lvl1pPr>
              <a:defRPr/>
            </a:lvl1pPr>
          </a:lstStyle>
          <a:p>
            <a:r>
              <a:rPr lang="en-US" dirty="0"/>
              <a:t>Click icon to edit background picture</a:t>
            </a:r>
          </a:p>
        </p:txBody>
      </p:sp>
      <p:sp>
        <p:nvSpPr>
          <p:cNvPr id="12" name="Title 1"/>
          <p:cNvSpPr>
            <a:spLocks noGrp="1"/>
          </p:cNvSpPr>
          <p:nvPr>
            <p:ph type="title" hasCustomPrompt="1"/>
          </p:nvPr>
        </p:nvSpPr>
        <p:spPr>
          <a:xfrm>
            <a:off x="838200" y="1389685"/>
            <a:ext cx="10515600" cy="1340989"/>
          </a:xfrm>
        </p:spPr>
        <p:txBody>
          <a:bodyPr>
            <a:noAutofit/>
          </a:bodyPr>
          <a:lstStyle>
            <a:lvl1pPr algn="ctr">
              <a:tabLst>
                <a:tab pos="3770313" algn="l"/>
              </a:tabLst>
              <a:defRPr sz="7000">
                <a:solidFill>
                  <a:schemeClr val="bg1"/>
                </a:solidFill>
              </a:defRPr>
            </a:lvl1pPr>
          </a:lstStyle>
          <a:p>
            <a:r>
              <a:rPr lang="en-US" dirty="0"/>
              <a:t>Quote or Statement</a:t>
            </a:r>
          </a:p>
        </p:txBody>
      </p:sp>
      <p:sp>
        <p:nvSpPr>
          <p:cNvPr id="13" name="Text Placeholder 6"/>
          <p:cNvSpPr>
            <a:spLocks noGrp="1"/>
          </p:cNvSpPr>
          <p:nvPr>
            <p:ph type="body" sz="quarter" idx="13" hasCustomPrompt="1"/>
          </p:nvPr>
        </p:nvSpPr>
        <p:spPr>
          <a:xfrm>
            <a:off x="838200" y="2925699"/>
            <a:ext cx="10515600" cy="2673435"/>
          </a:xfrm>
        </p:spPr>
        <p:txBody>
          <a:bodyPr anchor="ctr"/>
          <a:lstStyle>
            <a:lvl1pPr marL="0" indent="0" algn="ctr">
              <a:lnSpc>
                <a:spcPct val="100000"/>
              </a:lnSpc>
              <a:spcBef>
                <a:spcPts val="0"/>
              </a:spcBef>
              <a:buNone/>
              <a:defRPr>
                <a:solidFill>
                  <a:schemeClr val="bg1"/>
                </a:solidFill>
              </a:defRPr>
            </a:lvl1pPr>
          </a:lstStyle>
          <a:p>
            <a:pPr lvl="0"/>
            <a:r>
              <a:rPr lang="en-US" dirty="0"/>
              <a:t>Make a secondary statement here.</a:t>
            </a:r>
          </a:p>
        </p:txBody>
      </p:sp>
      <p:sp>
        <p:nvSpPr>
          <p:cNvPr id="3" name="Date Placeholder 2"/>
          <p:cNvSpPr>
            <a:spLocks noGrp="1"/>
          </p:cNvSpPr>
          <p:nvPr>
            <p:ph type="dt" sz="half" idx="10"/>
          </p:nvPr>
        </p:nvSpPr>
        <p:spPr/>
        <p:txBody>
          <a:bodyPr/>
          <a:lstStyle>
            <a:lvl1pPr>
              <a:defRPr>
                <a:solidFill>
                  <a:schemeClr val="bg1"/>
                </a:solidFill>
              </a:defRPr>
            </a:lvl1pPr>
          </a:lstStyle>
          <a:p>
            <a:fld id="{F8B25D9D-5365-41CD-BF43-4FFFCBF4BBDA}" type="datetime1">
              <a:rPr lang="en-US" smtClean="0"/>
              <a:t>8/1/2023</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947260539"/>
      </p:ext>
    </p:extLst>
  </p:cSld>
  <p:clrMapOvr>
    <a:masterClrMapping/>
  </p:clrMapOvr>
  <p:hf sldNum="0" hdr="0" ftr="0" dt="0"/>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Big Number - Image Background">
    <p:bg>
      <p:bgPr>
        <a:solidFill>
          <a:schemeClr val="bg1"/>
        </a:solidFill>
        <a:effectLst/>
      </p:bgPr>
    </p:bg>
    <p:spTree>
      <p:nvGrpSpPr>
        <p:cNvPr id="1" name=""/>
        <p:cNvGrpSpPr/>
        <p:nvPr/>
      </p:nvGrpSpPr>
      <p:grpSpPr>
        <a:xfrm>
          <a:off x="0" y="0"/>
          <a:ext cx="0" cy="0"/>
          <a:chOff x="0" y="0"/>
          <a:chExt cx="0" cy="0"/>
        </a:xfrm>
      </p:grpSpPr>
      <p:sp>
        <p:nvSpPr>
          <p:cNvPr id="8" name="Picture Placeholder 7"/>
          <p:cNvSpPr>
            <a:spLocks noGrp="1"/>
          </p:cNvSpPr>
          <p:nvPr>
            <p:ph type="pic" sz="quarter" idx="14"/>
          </p:nvPr>
        </p:nvSpPr>
        <p:spPr>
          <a:xfrm>
            <a:off x="0" y="0"/>
            <a:ext cx="12192000" cy="6858000"/>
          </a:xfrm>
        </p:spPr>
        <p:txBody>
          <a:bodyPr/>
          <a:lstStyle/>
          <a:p>
            <a:r>
              <a:rPr lang="en-US"/>
              <a:t>Click icon to add picture</a:t>
            </a:r>
          </a:p>
        </p:txBody>
      </p:sp>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9"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fld id="{8CC894EF-7DC0-4B7C-83F8-29D989AA60F6}" type="datetime1">
              <a:rPr lang="en-US" smtClean="0"/>
              <a:t>8/1/2023</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1476447323"/>
      </p:ext>
    </p:extLst>
  </p:cSld>
  <p:clrMapOvr>
    <a:masterClrMapping/>
  </p:clrMapOvr>
  <p:hf sldNum="0" hdr="0" ftr="0" dt="0"/>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Big Number -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424138" y="624469"/>
            <a:ext cx="5198328" cy="5072440"/>
          </a:xfrm>
          <a:prstGeom prst="ellipse">
            <a:avLst/>
          </a:prstGeom>
          <a:solidFill>
            <a:schemeClr val="bg1"/>
          </a:solidFill>
        </p:spPr>
        <p:txBody>
          <a:bodyPr>
            <a:noAutofit/>
          </a:bodyPr>
          <a:lstStyle>
            <a:lvl1pPr algn="ctr">
              <a:tabLst>
                <a:tab pos="3770313" algn="l"/>
              </a:tabLst>
              <a:defRPr sz="6000" baseline="0">
                <a:solidFill>
                  <a:schemeClr val="accent1"/>
                </a:solidFill>
              </a:defRPr>
            </a:lvl1pPr>
          </a:lstStyle>
          <a:p>
            <a:r>
              <a:rPr lang="en-US" dirty="0"/>
              <a:t>Click to edit title.</a:t>
            </a:r>
          </a:p>
        </p:txBody>
      </p:sp>
      <p:sp>
        <p:nvSpPr>
          <p:cNvPr id="10" name="Text Placeholder 8"/>
          <p:cNvSpPr>
            <a:spLocks noGrp="1"/>
          </p:cNvSpPr>
          <p:nvPr>
            <p:ph type="body" sz="quarter" idx="15" hasCustomPrompt="1"/>
          </p:nvPr>
        </p:nvSpPr>
        <p:spPr>
          <a:xfrm>
            <a:off x="1005465" y="0"/>
            <a:ext cx="3986213" cy="5086350"/>
          </a:xfrm>
        </p:spPr>
        <p:txBody>
          <a:bodyPr>
            <a:noAutofit/>
          </a:bodyPr>
          <a:lstStyle>
            <a:lvl1pPr marL="0" indent="0" algn="ctr">
              <a:spcBef>
                <a:spcPts val="0"/>
              </a:spcBef>
              <a:spcAft>
                <a:spcPts val="0"/>
              </a:spcAft>
              <a:buNone/>
              <a:defRPr sz="40000" i="0">
                <a:solidFill>
                  <a:schemeClr val="bg1"/>
                </a:solidFill>
              </a:defRPr>
            </a:lvl1pPr>
            <a:lvl2pPr marL="457200" indent="0">
              <a:buNone/>
              <a:defRPr/>
            </a:lvl2pPr>
            <a:lvl3pPr marL="914400" indent="0">
              <a:buNone/>
              <a:defRPr/>
            </a:lvl3pPr>
            <a:lvl4pPr marL="1371600" indent="0">
              <a:buNone/>
              <a:defRPr/>
            </a:lvl4pPr>
            <a:lvl5pPr marL="1828800" indent="0">
              <a:buNone/>
              <a:defRPr/>
            </a:lvl5pPr>
          </a:lstStyle>
          <a:p>
            <a:pPr lvl="0"/>
            <a:r>
              <a:rPr lang="en-US" dirty="0"/>
              <a:t>2</a:t>
            </a:r>
          </a:p>
        </p:txBody>
      </p:sp>
      <p:sp>
        <p:nvSpPr>
          <p:cNvPr id="3" name="Date Placeholder 2"/>
          <p:cNvSpPr>
            <a:spLocks noGrp="1"/>
          </p:cNvSpPr>
          <p:nvPr>
            <p:ph type="dt" sz="half" idx="10"/>
          </p:nvPr>
        </p:nvSpPr>
        <p:spPr/>
        <p:txBody>
          <a:bodyPr/>
          <a:lstStyle>
            <a:lvl1pPr>
              <a:defRPr>
                <a:solidFill>
                  <a:schemeClr val="bg1"/>
                </a:solidFill>
              </a:defRPr>
            </a:lvl1pPr>
          </a:lstStyle>
          <a:p>
            <a:fld id="{578DBCF0-11C3-4F19-90D9-2EE7F00784FE}" type="datetime1">
              <a:rPr lang="en-US" smtClean="0"/>
              <a:t>8/1/2023</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488211600"/>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1_Quote Solid Red Background">
    <p:bg>
      <p:bgPr>
        <a:gradFill>
          <a:gsLst>
            <a:gs pos="100000">
              <a:schemeClr val="accent1">
                <a:lumMod val="50000"/>
              </a:schemeClr>
            </a:gs>
            <a:gs pos="20000">
              <a:schemeClr val="accent1"/>
            </a:gs>
          </a:gsLst>
          <a:path path="circle">
            <a:fillToRect l="50000" t="50000" r="50000" b="50000"/>
          </a:path>
        </a:gra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838200" y="2212733"/>
            <a:ext cx="10515600" cy="1472163"/>
          </a:xfrm>
        </p:spPr>
        <p:txBody>
          <a:bodyPr>
            <a:noAutofit/>
          </a:bodyPr>
          <a:lstStyle>
            <a:lvl1pPr algn="ctr">
              <a:tabLst>
                <a:tab pos="3770313" algn="l"/>
              </a:tabLst>
              <a:defRPr sz="7000">
                <a:solidFill>
                  <a:schemeClr val="bg1"/>
                </a:solidFill>
              </a:defRPr>
            </a:lvl1pPr>
          </a:lstStyle>
          <a:p>
            <a:r>
              <a:rPr lang="en-US" dirty="0"/>
              <a:t>Thank you!</a:t>
            </a:r>
          </a:p>
        </p:txBody>
      </p:sp>
      <p:sp>
        <p:nvSpPr>
          <p:cNvPr id="11" name="Text Placeholder 6"/>
          <p:cNvSpPr>
            <a:spLocks noGrp="1"/>
          </p:cNvSpPr>
          <p:nvPr>
            <p:ph type="body" sz="quarter" idx="13" hasCustomPrompt="1"/>
          </p:nvPr>
        </p:nvSpPr>
        <p:spPr>
          <a:xfrm>
            <a:off x="838200" y="3684897"/>
            <a:ext cx="10515600" cy="2517600"/>
          </a:xfrm>
        </p:spPr>
        <p:txBody>
          <a:bodyPr anchor="ctr"/>
          <a:lstStyle>
            <a:lvl1pPr marL="0" indent="0" algn="ctr">
              <a:lnSpc>
                <a:spcPct val="100000"/>
              </a:lnSpc>
              <a:spcBef>
                <a:spcPts val="0"/>
              </a:spcBef>
              <a:buNone/>
              <a:defRPr baseline="0">
                <a:solidFill>
                  <a:schemeClr val="bg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bg1"/>
                </a:solidFill>
              </a:defRPr>
            </a:lvl1pPr>
          </a:lstStyle>
          <a:p>
            <a:fld id="{D094F804-653A-41F1-A565-1098D9DEB37A}" type="datetime1">
              <a:rPr lang="en-US" smtClean="0"/>
              <a:t>8/1/2023</a:t>
            </a:fld>
            <a:endParaRPr lang="en-US" dirty="0"/>
          </a:p>
        </p:txBody>
      </p:sp>
      <p:sp>
        <p:nvSpPr>
          <p:cNvPr id="5" name="Footer Placeholder 4"/>
          <p:cNvSpPr>
            <a:spLocks noGrp="1"/>
          </p:cNvSpPr>
          <p:nvPr>
            <p:ph type="ftr" sz="quarter" idx="12"/>
          </p:nvPr>
        </p:nvSpPr>
        <p:spPr/>
        <p:txBody>
          <a:bodyPr/>
          <a:lstStyle>
            <a:lvl1pPr>
              <a:defRPr>
                <a:solidFill>
                  <a:schemeClr val="bg1"/>
                </a:solidFill>
              </a:defRPr>
            </a:lvl1pPr>
          </a:lstStyle>
          <a:p>
            <a:r>
              <a:rPr lang="en-US"/>
              <a:t>Optional Tagline Goes Here </a:t>
            </a:r>
            <a:r>
              <a:rPr lang="en-US">
                <a:solidFill>
                  <a:schemeClr val="accent2"/>
                </a:solidFill>
              </a:rPr>
              <a:t>|</a:t>
            </a:r>
            <a:r>
              <a:rPr lang="en-US"/>
              <a:t> mn.gov/websiteurl</a:t>
            </a:r>
            <a:endParaRPr lang="en-US" dirty="0"/>
          </a:p>
        </p:txBody>
      </p:sp>
      <p:sp>
        <p:nvSpPr>
          <p:cNvPr id="4" name="Slide Number Placeholder 3"/>
          <p:cNvSpPr>
            <a:spLocks noGrp="1"/>
          </p:cNvSpPr>
          <p:nvPr>
            <p:ph type="sldNum" sz="quarter" idx="11"/>
          </p:nvPr>
        </p:nvSpPr>
        <p:spPr/>
        <p:txBody>
          <a:bodyPr/>
          <a:lstStyle>
            <a:lvl1pPr>
              <a:defRPr>
                <a:solidFill>
                  <a:schemeClr val="bg1"/>
                </a:solidFill>
              </a:defRPr>
            </a:lvl1pPr>
          </a:lstStyle>
          <a:p>
            <a:fld id="{48F63A3B-78C7-47BE-AE5E-E10140E04643}" type="slidenum">
              <a:rPr lang="en-US" smtClean="0"/>
              <a:pPr/>
              <a:t>‹#›</a:t>
            </a:fld>
            <a:endParaRPr lang="en-US" dirty="0"/>
          </a:p>
        </p:txBody>
      </p:sp>
      <p:sp>
        <p:nvSpPr>
          <p:cNvPr id="8" name="Rectangle 7"/>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5559638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2_Quote Solid Light Background">
    <p:bg>
      <p:bgPr>
        <a:solidFill>
          <a:srgbClr val="E8E8E8"/>
        </a:solidFill>
        <a:effectLst/>
      </p:bgPr>
    </p:bg>
    <p:spTree>
      <p:nvGrpSpPr>
        <p:cNvPr id="1" name=""/>
        <p:cNvGrpSpPr/>
        <p:nvPr/>
      </p:nvGrpSpPr>
      <p:grpSpPr>
        <a:xfrm>
          <a:off x="0" y="0"/>
          <a:ext cx="0" cy="0"/>
          <a:chOff x="0" y="0"/>
          <a:chExt cx="0" cy="0"/>
        </a:xfrm>
      </p:grpSpPr>
      <p:sp>
        <p:nvSpPr>
          <p:cNvPr id="7" name="Title 1"/>
          <p:cNvSpPr>
            <a:spLocks noGrp="1"/>
          </p:cNvSpPr>
          <p:nvPr>
            <p:ph type="title" hasCustomPrompt="1"/>
          </p:nvPr>
        </p:nvSpPr>
        <p:spPr>
          <a:xfrm>
            <a:off x="0" y="1651380"/>
            <a:ext cx="12192000" cy="1733266"/>
          </a:xfrm>
          <a:solidFill>
            <a:schemeClr val="tx1"/>
          </a:solidFill>
        </p:spPr>
        <p:txBody>
          <a:bodyPr>
            <a:noAutofit/>
          </a:bodyPr>
          <a:lstStyle>
            <a:lvl1pPr algn="ctr">
              <a:tabLst>
                <a:tab pos="3770313" algn="l"/>
              </a:tabLst>
              <a:defRPr sz="7000">
                <a:solidFill>
                  <a:schemeClr val="bg1"/>
                </a:solidFill>
              </a:defRPr>
            </a:lvl1pPr>
          </a:lstStyle>
          <a:p>
            <a:r>
              <a:rPr lang="en-US" dirty="0"/>
              <a:t>Thank you!</a:t>
            </a:r>
          </a:p>
        </p:txBody>
      </p:sp>
      <p:sp>
        <p:nvSpPr>
          <p:cNvPr id="8" name="Text Placeholder 6"/>
          <p:cNvSpPr>
            <a:spLocks noGrp="1"/>
          </p:cNvSpPr>
          <p:nvPr>
            <p:ph type="body" sz="quarter" idx="13" hasCustomPrompt="1"/>
          </p:nvPr>
        </p:nvSpPr>
        <p:spPr>
          <a:xfrm>
            <a:off x="838200" y="3521123"/>
            <a:ext cx="10515600" cy="2681374"/>
          </a:xfrm>
        </p:spPr>
        <p:txBody>
          <a:bodyPr anchor="ctr"/>
          <a:lstStyle>
            <a:lvl1pPr marL="0" indent="0" algn="ctr">
              <a:lnSpc>
                <a:spcPct val="100000"/>
              </a:lnSpc>
              <a:spcBef>
                <a:spcPts val="0"/>
              </a:spcBef>
              <a:buNone/>
              <a:defRPr baseline="0">
                <a:solidFill>
                  <a:schemeClr val="tx1"/>
                </a:solidFill>
              </a:defRPr>
            </a:lvl1pPr>
          </a:lstStyle>
          <a:p>
            <a:pPr lvl="0"/>
            <a:r>
              <a:rPr lang="en-US" dirty="0" err="1"/>
              <a:t>Firstname</a:t>
            </a:r>
            <a:r>
              <a:rPr lang="en-US" dirty="0"/>
              <a:t> </a:t>
            </a:r>
            <a:r>
              <a:rPr lang="en-US" dirty="0" err="1"/>
              <a:t>Lastname</a:t>
            </a:r>
            <a:endParaRPr lang="en-US" dirty="0"/>
          </a:p>
          <a:p>
            <a:pPr lvl="0"/>
            <a:r>
              <a:rPr lang="en-US" dirty="0"/>
              <a:t>firstname.lastname@state.mn.us</a:t>
            </a:r>
          </a:p>
          <a:p>
            <a:pPr lvl="0"/>
            <a:r>
              <a:rPr lang="en-US" dirty="0"/>
              <a:t>555-555-5555</a:t>
            </a:r>
          </a:p>
        </p:txBody>
      </p:sp>
      <p:sp>
        <p:nvSpPr>
          <p:cNvPr id="3" name="Date Placeholder 2"/>
          <p:cNvSpPr>
            <a:spLocks noGrp="1"/>
          </p:cNvSpPr>
          <p:nvPr>
            <p:ph type="dt" sz="half" idx="10"/>
          </p:nvPr>
        </p:nvSpPr>
        <p:spPr/>
        <p:txBody>
          <a:bodyPr/>
          <a:lstStyle>
            <a:lvl1pPr>
              <a:defRPr>
                <a:solidFill>
                  <a:schemeClr val="tx2"/>
                </a:solidFill>
              </a:defRPr>
            </a:lvl1pPr>
          </a:lstStyle>
          <a:p>
            <a:fld id="{466A75E6-E45B-4C5D-981E-7C8ED0C72F5D}" type="datetime1">
              <a:rPr lang="en-US" smtClean="0"/>
              <a:pPr/>
              <a:t>8/1/2023</a:t>
            </a:fld>
            <a:endParaRPr lang="en-US" dirty="0"/>
          </a:p>
        </p:txBody>
      </p:sp>
      <p:sp>
        <p:nvSpPr>
          <p:cNvPr id="5" name="Footer Placeholder 4"/>
          <p:cNvSpPr>
            <a:spLocks noGrp="1"/>
          </p:cNvSpPr>
          <p:nvPr>
            <p:ph type="ftr" sz="quarter" idx="12"/>
          </p:nvPr>
        </p:nvSpPr>
        <p:spPr/>
        <p:txBody>
          <a:bodyPr/>
          <a:lstStyle>
            <a:lvl1pPr>
              <a:defRPr>
                <a:solidFill>
                  <a:schemeClr val="tx1"/>
                </a:solidFill>
              </a:defRPr>
            </a:lvl1pPr>
          </a:lstStyle>
          <a:p>
            <a:r>
              <a:rPr lang="en-US">
                <a:solidFill>
                  <a:schemeClr val="tx2"/>
                </a:solidFill>
              </a:rPr>
              <a:t>Optional Tagline Goes Here</a:t>
            </a:r>
            <a:r>
              <a:rPr lang="en-US"/>
              <a:t> </a:t>
            </a:r>
            <a:r>
              <a:rPr lang="en-US">
                <a:solidFill>
                  <a:schemeClr val="accent1"/>
                </a:solidFill>
              </a:rPr>
              <a:t>|</a:t>
            </a:r>
            <a:r>
              <a:rPr lang="en-US"/>
              <a:t> </a:t>
            </a:r>
            <a:r>
              <a:rPr lang="en-US">
                <a:solidFill>
                  <a:schemeClr val="tx2"/>
                </a:solidFill>
              </a:rPr>
              <a:t>mn.gov/websiteurl</a:t>
            </a:r>
            <a:endParaRPr lang="en-US" dirty="0">
              <a:solidFill>
                <a:schemeClr val="tx2"/>
              </a:solidFill>
            </a:endParaRPr>
          </a:p>
        </p:txBody>
      </p:sp>
      <p:sp>
        <p:nvSpPr>
          <p:cNvPr id="4" name="Slide Number Placeholder 3"/>
          <p:cNvSpPr>
            <a:spLocks noGrp="1"/>
          </p:cNvSpPr>
          <p:nvPr>
            <p:ph type="sldNum" sz="quarter" idx="11"/>
          </p:nvPr>
        </p:nvSpPr>
        <p:spPr/>
        <p:txBody>
          <a:bodyPr/>
          <a:lstStyle>
            <a:lvl1pPr>
              <a:defRPr>
                <a:solidFill>
                  <a:schemeClr val="tx2"/>
                </a:solidFill>
              </a:defRPr>
            </a:lvl1pPr>
          </a:lstStyle>
          <a:p>
            <a:fld id="{48F63A3B-78C7-47BE-AE5E-E10140E04643}" type="slidenum">
              <a:rPr lang="en-US" smtClean="0"/>
              <a:pPr/>
              <a:t>‹#›</a:t>
            </a:fld>
            <a:endParaRPr lang="en-US" dirty="0"/>
          </a:p>
        </p:txBody>
      </p:sp>
      <p:sp>
        <p:nvSpPr>
          <p:cNvPr id="6" name="Rectangle 5"/>
          <p:cNvSpPr/>
          <p:nvPr userDrawn="1"/>
        </p:nvSpPr>
        <p:spPr>
          <a:xfrm>
            <a:off x="0" y="0"/>
            <a:ext cx="12192000" cy="16513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22908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ection Slide">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0" y="4188564"/>
            <a:ext cx="12192000" cy="1199223"/>
          </a:xfrm>
          <a:solidFill>
            <a:schemeClr val="accent1"/>
          </a:solidFill>
        </p:spPr>
        <p:txBody>
          <a:bodyPr anchor="ctr">
            <a:normAutofit/>
          </a:bodyPr>
          <a:lstStyle>
            <a:lvl1pPr algn="ctr">
              <a:defRPr sz="3600">
                <a:solidFill>
                  <a:schemeClr val="bg1"/>
                </a:solidFill>
              </a:defRPr>
            </a:lvl1pPr>
          </a:lstStyle>
          <a:p>
            <a:r>
              <a:rPr lang="en-US" dirty="0"/>
              <a:t>Click to edit section title</a:t>
            </a:r>
          </a:p>
        </p:txBody>
      </p:sp>
      <p:sp>
        <p:nvSpPr>
          <p:cNvPr id="3" name="Rectangle 2"/>
          <p:cNvSpPr/>
          <p:nvPr userDrawn="1"/>
        </p:nvSpPr>
        <p:spPr>
          <a:xfrm>
            <a:off x="0" y="5387786"/>
            <a:ext cx="12192000" cy="1470213"/>
          </a:xfrm>
          <a:prstGeom prst="rect">
            <a:avLst/>
          </a:prstGeom>
          <a:solidFill>
            <a:srgbClr val="E8E8E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noFill/>
              </a:ln>
            </a:endParaRPr>
          </a:p>
        </p:txBody>
      </p:sp>
      <p:sp>
        <p:nvSpPr>
          <p:cNvPr id="12" name="Text Placeholder 10"/>
          <p:cNvSpPr>
            <a:spLocks noGrp="1"/>
          </p:cNvSpPr>
          <p:nvPr>
            <p:ph type="body" sz="quarter" idx="14" hasCustomPrompt="1"/>
          </p:nvPr>
        </p:nvSpPr>
        <p:spPr>
          <a:xfrm>
            <a:off x="2802467" y="5644884"/>
            <a:ext cx="6587067" cy="440970"/>
          </a:xfrm>
        </p:spPr>
        <p:txBody>
          <a:bodyPr>
            <a:normAutofit/>
          </a:bodyPr>
          <a:lstStyle>
            <a:lvl1pPr marL="0" indent="0" algn="ctr">
              <a:buNone/>
              <a:defRPr sz="1800" baseline="0"/>
            </a:lvl1pPr>
          </a:lstStyle>
          <a:p>
            <a:r>
              <a:rPr lang="en-US" sz="1800" dirty="0" err="1"/>
              <a:t>Firstname</a:t>
            </a:r>
            <a:r>
              <a:rPr lang="en-US" sz="1800" dirty="0"/>
              <a:t> </a:t>
            </a:r>
            <a:r>
              <a:rPr lang="en-US" sz="1800" dirty="0" err="1"/>
              <a:t>Lastname</a:t>
            </a:r>
            <a:r>
              <a:rPr lang="en-US" sz="1800" dirty="0"/>
              <a:t> | Job Title</a:t>
            </a:r>
          </a:p>
        </p:txBody>
      </p:sp>
      <p:sp>
        <p:nvSpPr>
          <p:cNvPr id="11" name="Picture Placeholder 2"/>
          <p:cNvSpPr>
            <a:spLocks noGrp="1"/>
          </p:cNvSpPr>
          <p:nvPr>
            <p:ph type="pic" sz="quarter" idx="13" hasCustomPrompt="1"/>
          </p:nvPr>
        </p:nvSpPr>
        <p:spPr>
          <a:xfrm>
            <a:off x="0" y="1789113"/>
            <a:ext cx="12192000" cy="2298700"/>
          </a:xfrm>
        </p:spPr>
        <p:txBody>
          <a:bodyPr/>
          <a:lstStyle/>
          <a:p>
            <a:r>
              <a:rPr lang="en-US" dirty="0"/>
              <a:t>Click Icon to add picture</a:t>
            </a:r>
          </a:p>
        </p:txBody>
      </p:sp>
      <p:sp>
        <p:nvSpPr>
          <p:cNvPr id="18" name="Date Placeholder 17"/>
          <p:cNvSpPr>
            <a:spLocks noGrp="1"/>
          </p:cNvSpPr>
          <p:nvPr>
            <p:ph type="dt" sz="half" idx="15"/>
          </p:nvPr>
        </p:nvSpPr>
        <p:spPr/>
        <p:txBody>
          <a:bodyPr/>
          <a:lstStyle/>
          <a:p>
            <a:fld id="{A8CA1A9B-139F-4606-AD0A-F3253110DAE5}" type="datetime1">
              <a:rPr lang="en-US" smtClean="0"/>
              <a:t>8/1/2023</a:t>
            </a:fld>
            <a:endParaRPr lang="en-US" dirty="0"/>
          </a:p>
        </p:txBody>
      </p:sp>
      <p:sp>
        <p:nvSpPr>
          <p:cNvPr id="9"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19" name="Slide Number Placeholder 18"/>
          <p:cNvSpPr>
            <a:spLocks noGrp="1"/>
          </p:cNvSpPr>
          <p:nvPr>
            <p:ph type="sldNum" sz="quarter" idx="16"/>
          </p:nvPr>
        </p:nvSpPr>
        <p:spPr/>
        <p:txBody>
          <a:bodyPr/>
          <a:lstStyle/>
          <a:p>
            <a:fld id="{48F63A3B-78C7-47BE-AE5E-E10140E04643}" type="slidenum">
              <a:rPr lang="en-US" smtClean="0"/>
              <a:pPr/>
              <a:t>‹#›</a:t>
            </a:fld>
            <a:endParaRPr lang="en-US" dirty="0"/>
          </a:p>
        </p:txBody>
      </p:sp>
      <p:pic>
        <p:nvPicPr>
          <p:cNvPr id="14" name="MN.IT Services Logo" descr="Minnesota Department of Health"/>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3341" y="318901"/>
            <a:ext cx="2968836" cy="424119"/>
          </a:xfrm>
          <a:prstGeom prst="rect">
            <a:avLst/>
          </a:prstGeom>
        </p:spPr>
      </p:pic>
    </p:spTree>
    <p:extLst>
      <p:ext uri="{BB962C8B-B14F-4D97-AF65-F5344CB8AC3E}">
        <p14:creationId xmlns:p14="http://schemas.microsoft.com/office/powerpoint/2010/main" val="2082250229"/>
      </p:ext>
    </p:extLst>
  </p:cSld>
  <p:clrMapOvr>
    <a:masterClrMapping/>
  </p:clrMapOvr>
  <p:hf sldNum="0" hdr="0" ftr="0" dt="0"/>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572266" y="0"/>
            <a:ext cx="10980325" cy="363390"/>
          </a:xfrm>
          <a:prstGeom prst="rect">
            <a:avLst/>
          </a:prstGeom>
        </p:spPr>
        <p:txBody>
          <a:bodyPr/>
          <a:lstStyle/>
          <a:p>
            <a:r>
              <a:rPr lang="en-US"/>
              <a:t>Click to edit Master title style</a:t>
            </a:r>
            <a:endParaRPr lang="en-US" dirty="0"/>
          </a:p>
        </p:txBody>
      </p:sp>
    </p:spTree>
    <p:extLst>
      <p:ext uri="{BB962C8B-B14F-4D97-AF65-F5344CB8AC3E}">
        <p14:creationId xmlns:p14="http://schemas.microsoft.com/office/powerpoint/2010/main" val="2128702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White)">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p:txBody>
          <a:bodyPr/>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24D5D47-1752-4D84-8BFB-C2F71A34C932}" type="datetime1">
              <a:rPr lang="en-US" smtClean="0"/>
              <a:t>8/1/2023</a:t>
            </a:fld>
            <a:endParaRPr lang="en-US" dirty="0"/>
          </a:p>
        </p:txBody>
      </p:sp>
      <p:sp>
        <p:nvSpPr>
          <p:cNvPr id="10"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8" name="Rectangle 7"/>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532499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Content (Split White BG)">
    <p:bg>
      <p:bgPr>
        <a:solidFill>
          <a:schemeClr val="bg1"/>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C198DD1-C477-482D-A126-3FBDD1778E48}" type="datetime1">
              <a:rPr lang="en-US" smtClean="0"/>
              <a:t>8/1/2023</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
        <p:nvSpPr>
          <p:cNvPr id="10" name="Rectangle 9"/>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schemeClr val="accent2"/>
              </a:solidFill>
            </a:endParaRPr>
          </a:p>
        </p:txBody>
      </p:sp>
    </p:spTree>
    <p:extLst>
      <p:ext uri="{BB962C8B-B14F-4D97-AF65-F5344CB8AC3E}">
        <p14:creationId xmlns:p14="http://schemas.microsoft.com/office/powerpoint/2010/main" val="716610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1_Title and Content (Boxed)">
    <p:bg>
      <p:bgPr>
        <a:solidFill>
          <a:srgbClr val="E8E8E8"/>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idx="1"/>
          </p:nvPr>
        </p:nvSpPr>
        <p:spPr>
          <a:xfrm>
            <a:off x="838200" y="1335281"/>
            <a:ext cx="10515600" cy="4841682"/>
          </a:xfrm>
          <a:solidFill>
            <a:schemeClr val="bg1"/>
          </a:solidFill>
        </p:spPr>
        <p:txBody>
          <a:bodyPr lIns="228600" tIns="548640" rIns="274320"/>
          <a:lstStyle>
            <a:lvl1pPr marL="342900" indent="-342900">
              <a:lnSpc>
                <a:spcPct val="100000"/>
              </a:lnSpc>
              <a:spcAft>
                <a:spcPts val="1000"/>
              </a:spcAft>
              <a:buClr>
                <a:schemeClr val="accent1"/>
              </a:buClr>
              <a:buFont typeface="Arial" panose="020B0604020202020204" pitchFamily="34" charset="0"/>
              <a:buChar char="•"/>
              <a:defRPr sz="2500"/>
            </a:lvl1pPr>
            <a:lvl2pPr marL="800100" indent="-342900">
              <a:lnSpc>
                <a:spcPct val="100000"/>
              </a:lnSpc>
              <a:spcAft>
                <a:spcPts val="1000"/>
              </a:spcAft>
              <a:buClr>
                <a:schemeClr val="accent1"/>
              </a:buClr>
              <a:buFont typeface="Arial" panose="020B0604020202020204" pitchFamily="34" charset="0"/>
              <a:buChar char="•"/>
              <a:defRPr sz="2100"/>
            </a:lvl2pPr>
            <a:lvl3pPr marL="1200150" indent="-285750">
              <a:lnSpc>
                <a:spcPct val="100000"/>
              </a:lnSpc>
              <a:spcAft>
                <a:spcPts val="1000"/>
              </a:spcAft>
              <a:buClr>
                <a:schemeClr val="accent1"/>
              </a:buClr>
              <a:buFont typeface="Arial" panose="020B0604020202020204" pitchFamily="34" charset="0"/>
              <a:buChar char="•"/>
              <a:defRPr sz="1700"/>
            </a:lvl3pPr>
            <a:lvl4pPr marL="1657350" indent="-285750">
              <a:lnSpc>
                <a:spcPct val="100000"/>
              </a:lnSpc>
              <a:spcAft>
                <a:spcPts val="1000"/>
              </a:spcAft>
              <a:buClr>
                <a:schemeClr val="accent1"/>
              </a:buClr>
              <a:buFont typeface="Arial" panose="020B0604020202020204" pitchFamily="34" charset="0"/>
              <a:buChar char="•"/>
              <a:defRPr sz="1700"/>
            </a:lvl4pPr>
            <a:lvl5pPr marL="2114550" indent="-285750">
              <a:lnSpc>
                <a:spcPct val="100000"/>
              </a:lnSpc>
              <a:spcAft>
                <a:spcPts val="1000"/>
              </a:spcAft>
              <a:buClr>
                <a:schemeClr val="accent1"/>
              </a:buClr>
              <a:buFont typeface="Arial" panose="020B0604020202020204" pitchFamily="34" charset="0"/>
              <a:buChar char="•"/>
              <a:defRPr sz="17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A198C9B-0587-4A1E-9E03-E4C9FE222F08}" type="datetime1">
              <a:rPr lang="en-US" smtClean="0"/>
              <a:t>8/1/2023</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a:t>
            </a:fld>
            <a:endParaRPr lang="en-US" dirty="0"/>
          </a:p>
        </p:txBody>
      </p:sp>
      <p:sp>
        <p:nvSpPr>
          <p:cNvPr id="9" name="Rectangle 8"/>
          <p:cNvSpPr/>
          <p:nvPr userDrawn="1"/>
        </p:nvSpPr>
        <p:spPr>
          <a:xfrm>
            <a:off x="0" y="1216025"/>
            <a:ext cx="12192000" cy="11925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3485841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nd Content (Split Boxed)">
    <p:bg>
      <p:bgPr>
        <a:solidFill>
          <a:srgbClr val="E8E8E8"/>
        </a:solidFill>
        <a:effectLst/>
      </p:bgPr>
    </p:bg>
    <p:spTree>
      <p:nvGrpSpPr>
        <p:cNvPr id="1" name=""/>
        <p:cNvGrpSpPr/>
        <p:nvPr/>
      </p:nvGrpSpPr>
      <p:grpSpPr>
        <a:xfrm>
          <a:off x="0" y="0"/>
          <a:ext cx="0" cy="0"/>
          <a:chOff x="0" y="0"/>
          <a:chExt cx="0" cy="0"/>
        </a:xfrm>
      </p:grpSpPr>
      <p:sp>
        <p:nvSpPr>
          <p:cNvPr id="8" name="Rectangle 7"/>
          <p:cNvSpPr/>
          <p:nvPr userDrawn="1"/>
        </p:nvSpPr>
        <p:spPr>
          <a:xfrm>
            <a:off x="0" y="0"/>
            <a:ext cx="12192000" cy="1219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10" name="Title 1"/>
          <p:cNvSpPr>
            <a:spLocks noGrp="1"/>
          </p:cNvSpPr>
          <p:nvPr>
            <p:ph type="title" hasCustomPrompt="1"/>
          </p:nvPr>
        </p:nvSpPr>
        <p:spPr>
          <a:xfrm>
            <a:off x="838200" y="152400"/>
            <a:ext cx="10515600" cy="914400"/>
          </a:xfrm>
        </p:spPr>
        <p:txBody>
          <a:bodyPr>
            <a:normAutofit/>
          </a:bodyPr>
          <a:lstStyle>
            <a:lvl1pPr algn="r">
              <a:defRPr sz="3600">
                <a:solidFill>
                  <a:schemeClr val="bg1"/>
                </a:solidFill>
              </a:defRPr>
            </a:lvl1pPr>
          </a:lstStyle>
          <a:p>
            <a:r>
              <a:rPr lang="en-US" dirty="0"/>
              <a:t>Click to edit title</a:t>
            </a:r>
          </a:p>
        </p:txBody>
      </p:sp>
      <p:sp>
        <p:nvSpPr>
          <p:cNvPr id="3" name="Content Placeholder 2"/>
          <p:cNvSpPr>
            <a:spLocks noGrp="1"/>
          </p:cNvSpPr>
          <p:nvPr>
            <p:ph sz="half" idx="1"/>
          </p:nvPr>
        </p:nvSpPr>
        <p:spPr>
          <a:xfrm>
            <a:off x="838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594624"/>
            <a:ext cx="5181600" cy="4582339"/>
          </a:xfrm>
          <a:solidFill>
            <a:schemeClr val="bg1"/>
          </a:solidFill>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85A5BA-A5F9-4138-9E4B-FFD626F6437A}" type="datetime1">
              <a:rPr lang="en-US" smtClean="0"/>
              <a:t>8/1/2023</a:t>
            </a:fld>
            <a:endParaRPr lang="en-US" dirty="0"/>
          </a:p>
        </p:txBody>
      </p:sp>
      <p:sp>
        <p:nvSpPr>
          <p:cNvPr id="11"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a:t>
            </a:fld>
            <a:endParaRPr lang="en-US" dirty="0"/>
          </a:p>
        </p:txBody>
      </p:sp>
    </p:spTree>
    <p:extLst>
      <p:ext uri="{BB962C8B-B14F-4D97-AF65-F5344CB8AC3E}">
        <p14:creationId xmlns:p14="http://schemas.microsoft.com/office/powerpoint/2010/main" val="3553801075"/>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8" Type="http://schemas.openxmlformats.org/officeDocument/2006/relationships/slideLayout" Target="../slideLayouts/slideLayout8.xml"/><Relationship Id="rId51" Type="http://schemas.openxmlformats.org/officeDocument/2006/relationships/theme" Target="../theme/theme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1" Type="http://schemas.openxmlformats.org/officeDocument/2006/relationships/slideLayout" Target="../slideLayouts/slideLayout1.xml"/><Relationship Id="rId6"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1358590" cy="365125"/>
          </a:xfrm>
          <a:prstGeom prst="rect">
            <a:avLst/>
          </a:prstGeom>
        </p:spPr>
        <p:txBody>
          <a:bodyPr vert="horz" lIns="91440" tIns="45720" rIns="91440" bIns="45720" rtlCol="0" anchor="ctr"/>
          <a:lstStyle>
            <a:lvl1pPr algn="l">
              <a:defRPr sz="1200">
                <a:solidFill>
                  <a:schemeClr val="tx2"/>
                </a:solidFill>
              </a:defRPr>
            </a:lvl1pPr>
          </a:lstStyle>
          <a:p>
            <a:fld id="{068C556E-7101-4471-A958-3911E20944AB}" type="datetime1">
              <a:rPr lang="en-US" smtClean="0"/>
              <a:t>8/1/2023</a:t>
            </a:fld>
            <a:endParaRPr lang="en-US" dirty="0"/>
          </a:p>
        </p:txBody>
      </p:sp>
      <p:sp>
        <p:nvSpPr>
          <p:cNvPr id="12" name="Footer Placeholder 4"/>
          <p:cNvSpPr>
            <a:spLocks noGrp="1"/>
          </p:cNvSpPr>
          <p:nvPr>
            <p:ph type="ftr" sz="quarter" idx="3"/>
          </p:nvPr>
        </p:nvSpPr>
        <p:spPr>
          <a:xfrm>
            <a:off x="3302177" y="6356349"/>
            <a:ext cx="5587647" cy="365125"/>
          </a:xfrm>
          <a:prstGeom prst="rect">
            <a:avLst/>
          </a:prstGeom>
        </p:spPr>
        <p:txBody>
          <a:bodyPr anchor="ctr"/>
          <a:lstStyle>
            <a:lvl1pPr algn="ctr">
              <a:defRPr sz="1200">
                <a:solidFill>
                  <a:schemeClr val="tx2"/>
                </a:solidFill>
              </a:defRPr>
            </a:lvl1pPr>
          </a:lstStyle>
          <a:p>
            <a:r>
              <a:rPr lang="en-US"/>
              <a:t>Optional Tagline Goes Here </a:t>
            </a:r>
            <a:r>
              <a:rPr lang="en-US">
                <a:solidFill>
                  <a:schemeClr val="accent1"/>
                </a:solidFill>
              </a:rPr>
              <a:t>|</a:t>
            </a:r>
            <a:r>
              <a:rPr lang="en-US"/>
              <a:t> mn.gov/websiteurl</a:t>
            </a:r>
            <a:endParaRPr lang="en-US" dirty="0"/>
          </a:p>
        </p:txBody>
      </p:sp>
      <p:sp>
        <p:nvSpPr>
          <p:cNvPr id="6" name="Slide Number Placeholder 5"/>
          <p:cNvSpPr>
            <a:spLocks noGrp="1"/>
          </p:cNvSpPr>
          <p:nvPr>
            <p:ph type="sldNum" sz="quarter" idx="4"/>
          </p:nvPr>
        </p:nvSpPr>
        <p:spPr>
          <a:xfrm>
            <a:off x="9891132" y="6356350"/>
            <a:ext cx="1462668" cy="365125"/>
          </a:xfrm>
          <a:prstGeom prst="rect">
            <a:avLst/>
          </a:prstGeom>
        </p:spPr>
        <p:txBody>
          <a:bodyPr vert="horz" lIns="91440" tIns="45720" rIns="91440" bIns="45720" rtlCol="0" anchor="ctr"/>
          <a:lstStyle>
            <a:lvl1pPr algn="r">
              <a:defRPr sz="1200">
                <a:solidFill>
                  <a:schemeClr val="tx2"/>
                </a:solidFill>
              </a:defRPr>
            </a:lvl1pPr>
          </a:lstStyle>
          <a:p>
            <a:fld id="{48F63A3B-78C7-47BE-AE5E-E10140E04643}" type="slidenum">
              <a:rPr lang="en-US" smtClean="0"/>
              <a:pPr/>
              <a:t>‹#›</a:t>
            </a:fld>
            <a:endParaRPr lang="en-US" dirty="0"/>
          </a:p>
        </p:txBody>
      </p:sp>
    </p:spTree>
    <p:extLst>
      <p:ext uri="{BB962C8B-B14F-4D97-AF65-F5344CB8AC3E}">
        <p14:creationId xmlns:p14="http://schemas.microsoft.com/office/powerpoint/2010/main" val="377062332"/>
      </p:ext>
    </p:extLst>
  </p:cSld>
  <p:clrMap bg1="lt1" tx1="dk1" bg2="lt2" tx2="dk2" accent1="accent1" accent2="accent2" accent3="accent3" accent4="accent4" accent5="accent5" accent6="accent6" hlink="hlink" folHlink="folHlink"/>
  <p:sldLayoutIdLst>
    <p:sldLayoutId id="2147483788" r:id="rId1"/>
    <p:sldLayoutId id="2147483799" r:id="rId2"/>
    <p:sldLayoutId id="2147483787" r:id="rId3"/>
    <p:sldLayoutId id="2147483795" r:id="rId4"/>
    <p:sldLayoutId id="2147483711" r:id="rId5"/>
    <p:sldLayoutId id="2147483712" r:id="rId6"/>
    <p:sldLayoutId id="2147483790" r:id="rId7"/>
    <p:sldLayoutId id="2147483789" r:id="rId8"/>
    <p:sldLayoutId id="2147483714" r:id="rId9"/>
    <p:sldLayoutId id="2147483738" r:id="rId10"/>
    <p:sldLayoutId id="2147483739" r:id="rId11"/>
    <p:sldLayoutId id="2147483780" r:id="rId12"/>
    <p:sldLayoutId id="2147483773" r:id="rId13"/>
    <p:sldLayoutId id="2147483800" r:id="rId14"/>
    <p:sldLayoutId id="2147483688" r:id="rId15"/>
    <p:sldLayoutId id="2147483801" r:id="rId16"/>
    <p:sldLayoutId id="2147483802" r:id="rId17"/>
    <p:sldLayoutId id="2147483803" r:id="rId18"/>
    <p:sldLayoutId id="2147483744" r:id="rId19"/>
    <p:sldLayoutId id="2147483793" r:id="rId20"/>
    <p:sldLayoutId id="2147483772" r:id="rId21"/>
    <p:sldLayoutId id="2147483767" r:id="rId22"/>
    <p:sldLayoutId id="2147483769" r:id="rId23"/>
    <p:sldLayoutId id="2147483771" r:id="rId24"/>
    <p:sldLayoutId id="2147483770" r:id="rId25"/>
    <p:sldLayoutId id="2147483732" r:id="rId26"/>
    <p:sldLayoutId id="2147483794" r:id="rId27"/>
    <p:sldLayoutId id="2147483733" r:id="rId28"/>
    <p:sldLayoutId id="2147483747" r:id="rId29"/>
    <p:sldLayoutId id="2147483818" r:id="rId30"/>
    <p:sldLayoutId id="2147483805" r:id="rId31"/>
    <p:sldLayoutId id="2147483806" r:id="rId32"/>
    <p:sldLayoutId id="2147483750" r:id="rId33"/>
    <p:sldLayoutId id="2147483765" r:id="rId34"/>
    <p:sldLayoutId id="2147483781" r:id="rId35"/>
    <p:sldLayoutId id="2147483809" r:id="rId36"/>
    <p:sldLayoutId id="2147483808" r:id="rId37"/>
    <p:sldLayoutId id="2147483807" r:id="rId38"/>
    <p:sldLayoutId id="2147483819" r:id="rId39"/>
    <p:sldLayoutId id="2147483754" r:id="rId40"/>
    <p:sldLayoutId id="2147483755" r:id="rId41"/>
    <p:sldLayoutId id="2147483759" r:id="rId42"/>
    <p:sldLayoutId id="2147483753" r:id="rId43"/>
    <p:sldLayoutId id="2147483763" r:id="rId44"/>
    <p:sldLayoutId id="2147483762" r:id="rId45"/>
    <p:sldLayoutId id="2147483758" r:id="rId46"/>
    <p:sldLayoutId id="2147483756" r:id="rId47"/>
    <p:sldLayoutId id="2147483798" r:id="rId48"/>
    <p:sldLayoutId id="2147483797" r:id="rId49"/>
    <p:sldLayoutId id="2147483820" r:id="rId50"/>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spcAft>
          <a:spcPts val="1000"/>
        </a:spcAft>
        <a:buClr>
          <a:schemeClr val="accent1"/>
        </a:buClr>
        <a:buFont typeface="Arial" panose="020B0604020202020204" pitchFamily="34" charset="0"/>
        <a:buChar char="•"/>
        <a:defRPr sz="2500" kern="1200">
          <a:solidFill>
            <a:schemeClr val="tx1"/>
          </a:solidFill>
          <a:latin typeface="+mn-lt"/>
          <a:ea typeface="+mn-ea"/>
          <a:cs typeface="+mn-cs"/>
        </a:defRPr>
      </a:lvl1pPr>
      <a:lvl2pPr marL="6858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2100" kern="1200">
          <a:solidFill>
            <a:schemeClr val="tx1"/>
          </a:solidFill>
          <a:latin typeface="+mn-lt"/>
          <a:ea typeface="+mn-ea"/>
          <a:cs typeface="+mn-cs"/>
        </a:defRPr>
      </a:lvl2pPr>
      <a:lvl3pPr marL="11430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3pPr>
      <a:lvl4pPr marL="16002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4pPr>
      <a:lvl5pPr marL="2057400" indent="-228600" algn="l" defTabSz="914400" rtl="0" eaLnBrk="1" latinLnBrk="0" hangingPunct="1">
        <a:lnSpc>
          <a:spcPct val="100000"/>
        </a:lnSpc>
        <a:spcBef>
          <a:spcPts val="500"/>
        </a:spcBef>
        <a:spcAft>
          <a:spcPts val="1000"/>
        </a:spcAft>
        <a:buClr>
          <a:schemeClr val="accent1"/>
        </a:buClr>
        <a:buFont typeface="Arial" panose="020B0604020202020204" pitchFamily="34" charset="0"/>
        <a:buChar char="•"/>
        <a:defRPr sz="1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health.stroke@state.mn.us" TargetMode="Externa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50.xml"/><Relationship Id="rId6" Type="http://schemas.openxmlformats.org/officeDocument/2006/relationships/image" Target="../media/image9.emf"/><Relationship Id="rId5" Type="http://schemas.openxmlformats.org/officeDocument/2006/relationships/hyperlink" Target="mailto:email@state.mn.Us" TargetMode="Externa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a:t>Acute Stroke Ready Hospital Designation 4.0 Site Visit</a:t>
            </a:r>
            <a:br>
              <a:rPr lang="en-US" dirty="0"/>
            </a:br>
            <a:r>
              <a:rPr lang="en-US" dirty="0"/>
              <a:t>Data &amp; Performance Improvement Presentation Template</a:t>
            </a:r>
          </a:p>
        </p:txBody>
      </p:sp>
      <p:sp>
        <p:nvSpPr>
          <p:cNvPr id="5" name="Content Placeholder 4"/>
          <p:cNvSpPr>
            <a:spLocks noGrp="1"/>
          </p:cNvSpPr>
          <p:nvPr>
            <p:ph idx="1"/>
          </p:nvPr>
        </p:nvSpPr>
        <p:spPr>
          <a:xfrm>
            <a:off x="621437" y="1615736"/>
            <a:ext cx="11017187" cy="5089864"/>
          </a:xfrm>
        </p:spPr>
        <p:txBody>
          <a:bodyPr>
            <a:normAutofit fontScale="85000" lnSpcReduction="20000"/>
          </a:bodyPr>
          <a:lstStyle/>
          <a:p>
            <a:r>
              <a:rPr lang="en-US" i="1" dirty="0"/>
              <a:t>Use this template to build your presentation for the data/PI presentation. Demonstrate collection and utilization of data for performance improvement. Showcase your PI process from A – Z! </a:t>
            </a:r>
          </a:p>
          <a:p>
            <a:r>
              <a:rPr lang="en-US" b="1" i="1" dirty="0"/>
              <a:t>Use as many or as few of the slides as you like</a:t>
            </a:r>
            <a:r>
              <a:rPr lang="en-US" i="1" dirty="0"/>
              <a:t>. The more you use, the better the reviewer will understand your program.</a:t>
            </a:r>
          </a:p>
          <a:p>
            <a:r>
              <a:rPr lang="en-US" i="1" dirty="0"/>
              <a:t>This is a discussion and a presentation. Please use ideas in this template to show off your recent or current PI work. Do not worry if you do not address everything. No two stroke programs are alike, highlight what YOU do!</a:t>
            </a:r>
          </a:p>
          <a:p>
            <a:r>
              <a:rPr lang="en-US" i="1" dirty="0"/>
              <a:t>Do not worry if you do not meet time goals, show us that you are working on the process to</a:t>
            </a:r>
            <a:r>
              <a:rPr lang="en-US" i="1" u="sng" dirty="0"/>
              <a:t> improve </a:t>
            </a:r>
            <a:r>
              <a:rPr lang="en-US" i="1" dirty="0"/>
              <a:t>time goals. Designation is about identifying where you can improve and actively addressing areas as they arise – which are accomplished through case review and PI.</a:t>
            </a:r>
          </a:p>
          <a:p>
            <a:r>
              <a:rPr lang="en-US" i="1" dirty="0"/>
              <a:t>Contact the stroke system designation coordinator with questions about your presentation.</a:t>
            </a:r>
          </a:p>
          <a:p>
            <a:r>
              <a:rPr lang="en-US" i="1" dirty="0"/>
              <a:t>Please send the completed </a:t>
            </a:r>
            <a:r>
              <a:rPr lang="en-US" i="1" dirty="0" err="1"/>
              <a:t>powerpoint</a:t>
            </a:r>
            <a:r>
              <a:rPr lang="en-US" i="1" dirty="0"/>
              <a:t> presentation (opening and data/PI) to MDH at </a:t>
            </a:r>
            <a:r>
              <a:rPr lang="en-US" i="1" dirty="0">
                <a:hlinkClick r:id="rId2"/>
              </a:rPr>
              <a:t>health.stroke@state.mn.us</a:t>
            </a:r>
            <a:r>
              <a:rPr lang="en-US" i="1" dirty="0"/>
              <a:t> in advance of your site visit and please print copies for the site visit reviewers on site. </a:t>
            </a:r>
          </a:p>
        </p:txBody>
      </p:sp>
    </p:spTree>
    <p:extLst>
      <p:ext uri="{BB962C8B-B14F-4D97-AF65-F5344CB8AC3E}">
        <p14:creationId xmlns:p14="http://schemas.microsoft.com/office/powerpoint/2010/main" val="28893514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hand holding a pen"/>
          <p:cNvPicPr>
            <a:picLocks noChangeAspect="1"/>
          </p:cNvPicPr>
          <p:nvPr/>
        </p:nvPicPr>
        <p:blipFill rotWithShape="1">
          <a:blip r:embed="rId2" cstate="print">
            <a:extLst>
              <a:ext uri="{28A0092B-C50C-407E-A947-70E740481C1C}">
                <a14:useLocalDpi xmlns:a14="http://schemas.microsoft.com/office/drawing/2010/main" val="0"/>
              </a:ext>
            </a:extLst>
          </a:blip>
          <a:srcRect l="53865" t="7792" r="809" b="27573"/>
          <a:stretch/>
        </p:blipFill>
        <p:spPr>
          <a:xfrm flipH="1">
            <a:off x="2102472" y="3490195"/>
            <a:ext cx="2567046" cy="2415305"/>
          </a:xfrm>
          <a:prstGeom prst="rect">
            <a:avLst/>
          </a:prstGeom>
        </p:spPr>
      </p:pic>
      <p:sp>
        <p:nvSpPr>
          <p:cNvPr id="7" name="Text Placeholder 4"/>
          <p:cNvSpPr txBox="1">
            <a:spLocks/>
          </p:cNvSpPr>
          <p:nvPr/>
        </p:nvSpPr>
        <p:spPr>
          <a:xfrm>
            <a:off x="4855482" y="2670518"/>
            <a:ext cx="2478768" cy="288328"/>
          </a:xfrm>
          <a:prstGeom prst="rect">
            <a:avLst/>
          </a:prstGeom>
        </p:spPr>
        <p:txBody>
          <a:bodyPr anchor="t"/>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685676">
              <a:lnSpc>
                <a:spcPct val="90000"/>
              </a:lnSpc>
              <a:spcBef>
                <a:spcPts val="750"/>
              </a:spcBef>
              <a:buClrTx/>
              <a:buNone/>
            </a:pPr>
            <a:r>
              <a:rPr lang="en-US" sz="1458" b="1" dirty="0">
                <a:solidFill>
                  <a:srgbClr val="000000"/>
                </a:solidFill>
              </a:rPr>
              <a:t>What did we do?</a:t>
            </a:r>
          </a:p>
        </p:txBody>
      </p:sp>
      <p:sp>
        <p:nvSpPr>
          <p:cNvPr id="8" name="Text Placeholder 5"/>
          <p:cNvSpPr txBox="1">
            <a:spLocks/>
          </p:cNvSpPr>
          <p:nvPr/>
        </p:nvSpPr>
        <p:spPr>
          <a:xfrm>
            <a:off x="4857750" y="2872134"/>
            <a:ext cx="2476500" cy="1612079"/>
          </a:xfrm>
          <a:prstGeom prst="rect">
            <a:avLst/>
          </a:prstGeom>
        </p:spPr>
        <p:txBody>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95235">
              <a:spcBef>
                <a:spcPts val="750"/>
              </a:spcBef>
              <a:buClrTx/>
              <a:buNone/>
              <a:tabLst>
                <a:tab pos="910021" algn="l"/>
              </a:tabLst>
            </a:pPr>
            <a:r>
              <a:rPr lang="en-US" sz="917" dirty="0">
                <a:solidFill>
                  <a:srgbClr val="000000"/>
                </a:solidFill>
              </a:rPr>
              <a:t>Summarize the steps you took to complete the project. Describe how you collected and used data, which quality improvement tools were used, what intervention or change was implemented, and how staff/customers were involved in the project. </a:t>
            </a:r>
          </a:p>
          <a:p>
            <a:pPr marL="119043" indent="-119043" defTabSz="95235">
              <a:spcBef>
                <a:spcPts val="750"/>
              </a:spcBef>
              <a:buClrTx/>
              <a:buFont typeface="Arial" panose="020B0604020202020204" pitchFamily="34" charset="0"/>
              <a:buChar char="•"/>
              <a:tabLst>
                <a:tab pos="910021" algn="l"/>
              </a:tabLst>
            </a:pPr>
            <a:r>
              <a:rPr lang="en-US" sz="917" dirty="0">
                <a:solidFill>
                  <a:srgbClr val="000000"/>
                </a:solidFill>
              </a:rPr>
              <a:t>Bullet</a:t>
            </a:r>
          </a:p>
          <a:p>
            <a:pPr marL="142852" indent="-142852" defTabSz="95235">
              <a:spcBef>
                <a:spcPts val="750"/>
              </a:spcBef>
              <a:buClrTx/>
              <a:buFont typeface="Arial" panose="020B0604020202020204" pitchFamily="34" charset="0"/>
              <a:buChar char="•"/>
              <a:tabLst>
                <a:tab pos="910021" algn="l"/>
              </a:tabLst>
            </a:pPr>
            <a:r>
              <a:rPr lang="en-US" sz="917" dirty="0">
                <a:solidFill>
                  <a:srgbClr val="000000"/>
                </a:solidFill>
              </a:rPr>
              <a:t>Bullet</a:t>
            </a:r>
          </a:p>
          <a:p>
            <a:pPr marL="142852" indent="-142852" defTabSz="95235">
              <a:spcBef>
                <a:spcPts val="750"/>
              </a:spcBef>
              <a:buClrTx/>
              <a:buFont typeface="Arial" panose="020B0604020202020204" pitchFamily="34" charset="0"/>
              <a:buChar char="•"/>
              <a:tabLst>
                <a:tab pos="910021" algn="l"/>
              </a:tabLst>
            </a:pPr>
            <a:r>
              <a:rPr lang="en-US" sz="917" dirty="0">
                <a:solidFill>
                  <a:srgbClr val="000000"/>
                </a:solidFill>
              </a:rPr>
              <a:t>Bullet</a:t>
            </a:r>
          </a:p>
        </p:txBody>
      </p:sp>
      <p:sp>
        <p:nvSpPr>
          <p:cNvPr id="9" name="Title 1"/>
          <p:cNvSpPr>
            <a:spLocks noGrp="1"/>
          </p:cNvSpPr>
          <p:nvPr>
            <p:ph type="title"/>
          </p:nvPr>
        </p:nvSpPr>
        <p:spPr>
          <a:xfrm>
            <a:off x="2032001" y="516562"/>
            <a:ext cx="8156443" cy="658188"/>
          </a:xfrm>
        </p:spPr>
        <p:txBody>
          <a:bodyPr anchor="b">
            <a:normAutofit fontScale="90000"/>
          </a:bodyPr>
          <a:lstStyle/>
          <a:p>
            <a:pPr algn="ctr"/>
            <a:r>
              <a:rPr lang="en-US" sz="2500" dirty="0">
                <a:latin typeface="Calibri" panose="020F0502020204030204" pitchFamily="34" charset="0"/>
              </a:rPr>
              <a:t>Project title that tells us</a:t>
            </a:r>
            <a:br>
              <a:rPr lang="en-US" sz="2500" dirty="0">
                <a:latin typeface="Calibri" panose="020F0502020204030204" pitchFamily="34" charset="0"/>
              </a:rPr>
            </a:br>
            <a:r>
              <a:rPr lang="en-US" sz="2500" dirty="0">
                <a:latin typeface="Calibri" panose="020F0502020204030204" pitchFamily="34" charset="0"/>
              </a:rPr>
              <a:t>what you accomplished and who benefits</a:t>
            </a:r>
            <a:endParaRPr lang="en-US" sz="2500" dirty="0"/>
          </a:p>
        </p:txBody>
      </p:sp>
      <p:sp>
        <p:nvSpPr>
          <p:cNvPr id="10" name="Text Placeholder 3"/>
          <p:cNvSpPr txBox="1">
            <a:spLocks/>
          </p:cNvSpPr>
          <p:nvPr/>
        </p:nvSpPr>
        <p:spPr>
          <a:xfrm>
            <a:off x="2097768" y="1333500"/>
            <a:ext cx="2474232" cy="1708025"/>
          </a:xfrm>
          <a:prstGeom prst="rect">
            <a:avLst/>
          </a:prstGeom>
        </p:spPr>
        <p:txBody>
          <a:bodyPr vert="horz" lIns="19050" tIns="9525" rIns="19050" bIns="9525" rtlCol="0" anchor="t"/>
          <a:lstStyle>
            <a:defPPr>
              <a:defRPr lang="en-US"/>
            </a:defPPr>
            <a:lvl1pPr marL="0" algn="r" defTabSz="4389120" rtl="0" eaLnBrk="1" latinLnBrk="0" hangingPunct="1">
              <a:defRPr sz="3557" kern="1200" spc="710" baseline="0">
                <a:solidFill>
                  <a:schemeClr val="accent1"/>
                </a:solidFill>
                <a:latin typeface="+mn-lt"/>
                <a:ea typeface="+mn-ea"/>
                <a:cs typeface="+mn-cs"/>
              </a:defRPr>
            </a:lvl1pPr>
            <a:lvl2pPr marL="2194560" algn="l" defTabSz="4389120" rtl="0" eaLnBrk="1" latinLnBrk="0" hangingPunct="1">
              <a:defRPr sz="8640" kern="1200">
                <a:solidFill>
                  <a:schemeClr val="tx1"/>
                </a:solidFill>
                <a:latin typeface="+mn-lt"/>
                <a:ea typeface="+mn-ea"/>
                <a:cs typeface="+mn-cs"/>
              </a:defRPr>
            </a:lvl2pPr>
            <a:lvl3pPr marL="4389120" algn="l" defTabSz="4389120" rtl="0" eaLnBrk="1" latinLnBrk="0" hangingPunct="1">
              <a:defRPr sz="8640" kern="1200">
                <a:solidFill>
                  <a:schemeClr val="tx1"/>
                </a:solidFill>
                <a:latin typeface="+mn-lt"/>
                <a:ea typeface="+mn-ea"/>
                <a:cs typeface="+mn-cs"/>
              </a:defRPr>
            </a:lvl3pPr>
            <a:lvl4pPr marL="6583680" algn="l" defTabSz="4389120" rtl="0" eaLnBrk="1" latinLnBrk="0" hangingPunct="1">
              <a:defRPr sz="8640" kern="1200">
                <a:solidFill>
                  <a:schemeClr val="tx1"/>
                </a:solidFill>
                <a:latin typeface="+mn-lt"/>
                <a:ea typeface="+mn-ea"/>
                <a:cs typeface="+mn-cs"/>
              </a:defRPr>
            </a:lvl4pPr>
            <a:lvl5pPr marL="8778240" algn="l" defTabSz="4389120" rtl="0" eaLnBrk="1" latinLnBrk="0" hangingPunct="1">
              <a:defRPr sz="8640" kern="1200">
                <a:solidFill>
                  <a:schemeClr val="tx1"/>
                </a:solidFill>
                <a:latin typeface="+mn-lt"/>
                <a:ea typeface="+mn-ea"/>
                <a:cs typeface="+mn-cs"/>
              </a:defRPr>
            </a:lvl5pPr>
            <a:lvl6pPr marL="10972800" algn="l" defTabSz="4389120" rtl="0" eaLnBrk="1" latinLnBrk="0" hangingPunct="1">
              <a:defRPr sz="8640" kern="1200">
                <a:solidFill>
                  <a:schemeClr val="tx1"/>
                </a:solidFill>
                <a:latin typeface="+mn-lt"/>
                <a:ea typeface="+mn-ea"/>
                <a:cs typeface="+mn-cs"/>
              </a:defRPr>
            </a:lvl6pPr>
            <a:lvl7pPr marL="13167360" algn="l" defTabSz="4389120" rtl="0" eaLnBrk="1" latinLnBrk="0" hangingPunct="1">
              <a:defRPr sz="8640" kern="1200">
                <a:solidFill>
                  <a:schemeClr val="tx1"/>
                </a:solidFill>
                <a:latin typeface="+mn-lt"/>
                <a:ea typeface="+mn-ea"/>
                <a:cs typeface="+mn-cs"/>
              </a:defRPr>
            </a:lvl7pPr>
            <a:lvl8pPr marL="15361920" algn="l" defTabSz="4389120" rtl="0" eaLnBrk="1" latinLnBrk="0" hangingPunct="1">
              <a:defRPr sz="8640" kern="1200">
                <a:solidFill>
                  <a:schemeClr val="tx1"/>
                </a:solidFill>
                <a:latin typeface="+mn-lt"/>
                <a:ea typeface="+mn-ea"/>
                <a:cs typeface="+mn-cs"/>
              </a:defRPr>
            </a:lvl8pPr>
            <a:lvl9pPr marL="17556480" algn="l" defTabSz="4389120" rtl="0" eaLnBrk="1" latinLnBrk="0" hangingPunct="1">
              <a:defRPr sz="8640" kern="1200">
                <a:solidFill>
                  <a:schemeClr val="tx1"/>
                </a:solidFill>
                <a:latin typeface="+mn-lt"/>
                <a:ea typeface="+mn-ea"/>
                <a:cs typeface="+mn-cs"/>
              </a:defRPr>
            </a:lvl9pPr>
          </a:lstStyle>
          <a:p>
            <a:pPr algn="l" defTabSz="95235">
              <a:spcBef>
                <a:spcPts val="750"/>
              </a:spcBef>
            </a:pPr>
            <a:r>
              <a:rPr lang="en-US" sz="1125" b="1" spc="0" dirty="0">
                <a:solidFill>
                  <a:schemeClr val="accent1">
                    <a:lumMod val="90000"/>
                    <a:lumOff val="10000"/>
                  </a:schemeClr>
                </a:solidFill>
              </a:rPr>
              <a:t>What is the issue and why is it important? Describe the problem(s) before you did the project. What issues were MDH staff experiencing and how did it affect their work? What issues were your customers experiencing and how did it affect them?</a:t>
            </a:r>
          </a:p>
          <a:p>
            <a:pPr algn="l" defTabSz="95235">
              <a:spcBef>
                <a:spcPts val="750"/>
              </a:spcBef>
            </a:pPr>
            <a:r>
              <a:rPr lang="en-US" sz="1125" b="1" spc="0" dirty="0">
                <a:solidFill>
                  <a:schemeClr val="accent1">
                    <a:lumMod val="90000"/>
                    <a:lumOff val="10000"/>
                  </a:schemeClr>
                </a:solidFill>
              </a:rPr>
              <a:t>Consider answering “who, what, where, when and why” to describe the problem.</a:t>
            </a:r>
          </a:p>
        </p:txBody>
      </p:sp>
      <p:sp>
        <p:nvSpPr>
          <p:cNvPr id="11" name="Text Placeholder 7"/>
          <p:cNvSpPr txBox="1">
            <a:spLocks/>
          </p:cNvSpPr>
          <p:nvPr/>
        </p:nvSpPr>
        <p:spPr>
          <a:xfrm>
            <a:off x="2097768" y="3166051"/>
            <a:ext cx="2571750" cy="262949"/>
          </a:xfrm>
          <a:prstGeom prst="rect">
            <a:avLst/>
          </a:prstGeom>
        </p:spPr>
        <p:txBody>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algn="ctr">
              <a:buNone/>
            </a:pPr>
            <a:r>
              <a:rPr lang="en-US" sz="833" i="1" dirty="0"/>
              <a:t>(Dominant image showing the theme of this information.)</a:t>
            </a:r>
          </a:p>
        </p:txBody>
      </p:sp>
      <p:sp>
        <p:nvSpPr>
          <p:cNvPr id="12" name="Text Placeholder 4"/>
          <p:cNvSpPr txBox="1">
            <a:spLocks/>
          </p:cNvSpPr>
          <p:nvPr/>
        </p:nvSpPr>
        <p:spPr>
          <a:xfrm>
            <a:off x="4855482" y="4581072"/>
            <a:ext cx="2478768" cy="280601"/>
          </a:xfrm>
          <a:prstGeom prst="rect">
            <a:avLst/>
          </a:prstGeom>
        </p:spPr>
        <p:txBody>
          <a:bodyPr anchor="t"/>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685676">
              <a:lnSpc>
                <a:spcPct val="90000"/>
              </a:lnSpc>
              <a:spcBef>
                <a:spcPts val="750"/>
              </a:spcBef>
              <a:buClrTx/>
              <a:buNone/>
            </a:pPr>
            <a:r>
              <a:rPr lang="en-US" sz="1458" b="1" dirty="0">
                <a:solidFill>
                  <a:srgbClr val="000000"/>
                </a:solidFill>
              </a:rPr>
              <a:t>What were the results?</a:t>
            </a:r>
          </a:p>
        </p:txBody>
      </p:sp>
      <p:sp>
        <p:nvSpPr>
          <p:cNvPr id="13" name="Text Placeholder 5"/>
          <p:cNvSpPr txBox="1">
            <a:spLocks/>
          </p:cNvSpPr>
          <p:nvPr/>
        </p:nvSpPr>
        <p:spPr>
          <a:xfrm>
            <a:off x="4855482" y="4767024"/>
            <a:ext cx="2478768" cy="1653281"/>
          </a:xfrm>
          <a:prstGeom prst="rect">
            <a:avLst/>
          </a:prstGeom>
        </p:spPr>
        <p:txBody>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95235">
              <a:spcBef>
                <a:spcPts val="750"/>
              </a:spcBef>
              <a:buClrTx/>
              <a:buNone/>
              <a:tabLst>
                <a:tab pos="910021" algn="l"/>
              </a:tabLst>
            </a:pPr>
            <a:r>
              <a:rPr lang="en-US" sz="917" dirty="0">
                <a:solidFill>
                  <a:srgbClr val="000000"/>
                </a:solidFill>
              </a:rPr>
              <a:t>Describe how the intervention or change improved processes, MDH staff experience, customer experience, health equity and cost savings. Report changes seen in the data or performance measures. Describe a plan to sustain the improvement(s) over time. Use up to six bullet points. </a:t>
            </a:r>
          </a:p>
          <a:p>
            <a:pPr marL="142852" indent="-142852" defTabSz="95235">
              <a:spcBef>
                <a:spcPts val="750"/>
              </a:spcBef>
              <a:buClrTx/>
              <a:buFont typeface="Arial" panose="020B0604020202020204" pitchFamily="34" charset="0"/>
              <a:buChar char="•"/>
              <a:tabLst>
                <a:tab pos="910021" algn="l"/>
              </a:tabLst>
            </a:pPr>
            <a:r>
              <a:rPr lang="en-US" sz="917" dirty="0">
                <a:solidFill>
                  <a:srgbClr val="000000"/>
                </a:solidFill>
              </a:rPr>
              <a:t>Bullet</a:t>
            </a:r>
          </a:p>
          <a:p>
            <a:pPr marL="142852" indent="-142852" defTabSz="95235">
              <a:spcBef>
                <a:spcPts val="750"/>
              </a:spcBef>
              <a:buClrTx/>
              <a:buFont typeface="Arial" panose="020B0604020202020204" pitchFamily="34" charset="0"/>
              <a:buChar char="•"/>
              <a:tabLst>
                <a:tab pos="910021" algn="l"/>
              </a:tabLst>
            </a:pPr>
            <a:r>
              <a:rPr lang="en-US" sz="917" dirty="0">
                <a:solidFill>
                  <a:srgbClr val="000000"/>
                </a:solidFill>
              </a:rPr>
              <a:t>Bullet</a:t>
            </a:r>
          </a:p>
          <a:p>
            <a:pPr marL="142852" indent="-142852" defTabSz="95235">
              <a:spcBef>
                <a:spcPts val="750"/>
              </a:spcBef>
              <a:buClrTx/>
              <a:buFont typeface="Arial" panose="020B0604020202020204" pitchFamily="34" charset="0"/>
              <a:buChar char="•"/>
              <a:tabLst>
                <a:tab pos="910021" algn="l"/>
              </a:tabLst>
            </a:pPr>
            <a:r>
              <a:rPr lang="en-US" sz="917" dirty="0">
                <a:solidFill>
                  <a:srgbClr val="000000"/>
                </a:solidFill>
              </a:rPr>
              <a:t>Bullet</a:t>
            </a:r>
          </a:p>
        </p:txBody>
      </p:sp>
      <p:sp>
        <p:nvSpPr>
          <p:cNvPr id="14" name="Text Placeholder 5"/>
          <p:cNvSpPr txBox="1">
            <a:spLocks/>
          </p:cNvSpPr>
          <p:nvPr/>
        </p:nvSpPr>
        <p:spPr>
          <a:xfrm>
            <a:off x="7527018" y="1524000"/>
            <a:ext cx="2569482" cy="1517525"/>
          </a:xfrm>
          <a:prstGeom prst="rect">
            <a:avLst/>
          </a:prstGeom>
        </p:spPr>
        <p:txBody>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95235">
              <a:spcBef>
                <a:spcPts val="750"/>
              </a:spcBef>
              <a:buClrTx/>
              <a:buNone/>
              <a:tabLst>
                <a:tab pos="910021" algn="l"/>
              </a:tabLst>
            </a:pPr>
            <a:r>
              <a:rPr lang="en-US" sz="917" dirty="0">
                <a:solidFill>
                  <a:srgbClr val="000000"/>
                </a:solidFill>
              </a:rPr>
              <a:t>Use a few bullet points and/or write a succinct description of key takeaways from the project. Lorem ipsum dolor sit </a:t>
            </a:r>
            <a:r>
              <a:rPr lang="en-US" sz="917" dirty="0" err="1">
                <a:solidFill>
                  <a:srgbClr val="000000"/>
                </a:solidFill>
              </a:rPr>
              <a:t>amet</a:t>
            </a:r>
            <a:r>
              <a:rPr lang="en-US" sz="917" dirty="0">
                <a:solidFill>
                  <a:srgbClr val="000000"/>
                </a:solidFill>
              </a:rPr>
              <a:t>, </a:t>
            </a:r>
            <a:r>
              <a:rPr lang="en-US" sz="917" dirty="0" err="1">
                <a:solidFill>
                  <a:srgbClr val="000000"/>
                </a:solidFill>
              </a:rPr>
              <a:t>consectetur</a:t>
            </a:r>
            <a:r>
              <a:rPr lang="en-US" sz="917" dirty="0">
                <a:solidFill>
                  <a:srgbClr val="000000"/>
                </a:solidFill>
              </a:rPr>
              <a:t> </a:t>
            </a:r>
            <a:r>
              <a:rPr lang="en-US" sz="917" dirty="0" err="1">
                <a:solidFill>
                  <a:srgbClr val="000000"/>
                </a:solidFill>
              </a:rPr>
              <a:t>adipiscing</a:t>
            </a:r>
            <a:r>
              <a:rPr lang="en-US" sz="917" dirty="0">
                <a:solidFill>
                  <a:srgbClr val="000000"/>
                </a:solidFill>
              </a:rPr>
              <a:t> </a:t>
            </a:r>
            <a:r>
              <a:rPr lang="en-US" sz="917" dirty="0" err="1">
                <a:solidFill>
                  <a:srgbClr val="000000"/>
                </a:solidFill>
              </a:rPr>
              <a:t>elit</a:t>
            </a:r>
            <a:r>
              <a:rPr lang="en-US" sz="917" dirty="0">
                <a:solidFill>
                  <a:srgbClr val="000000"/>
                </a:solidFill>
              </a:rPr>
              <a:t>, </a:t>
            </a:r>
            <a:r>
              <a:rPr lang="en-US" sz="917" dirty="0" err="1">
                <a:solidFill>
                  <a:srgbClr val="000000"/>
                </a:solidFill>
              </a:rPr>
              <a:t>sed</a:t>
            </a:r>
            <a:r>
              <a:rPr lang="en-US" sz="917" dirty="0">
                <a:solidFill>
                  <a:srgbClr val="000000"/>
                </a:solidFill>
              </a:rPr>
              <a:t> do </a:t>
            </a:r>
            <a:r>
              <a:rPr lang="en-US" sz="917" dirty="0" err="1">
                <a:solidFill>
                  <a:srgbClr val="000000"/>
                </a:solidFill>
              </a:rPr>
              <a:t>eiusmod</a:t>
            </a:r>
            <a:r>
              <a:rPr lang="en-US" sz="917" dirty="0">
                <a:solidFill>
                  <a:srgbClr val="000000"/>
                </a:solidFill>
              </a:rPr>
              <a:t> </a:t>
            </a:r>
            <a:r>
              <a:rPr lang="en-US" sz="917" dirty="0" err="1">
                <a:solidFill>
                  <a:srgbClr val="000000"/>
                </a:solidFill>
              </a:rPr>
              <a:t>tempor</a:t>
            </a:r>
            <a:r>
              <a:rPr lang="en-US" sz="917" dirty="0">
                <a:solidFill>
                  <a:srgbClr val="000000"/>
                </a:solidFill>
              </a:rPr>
              <a:t> </a:t>
            </a:r>
            <a:r>
              <a:rPr lang="en-US" sz="917" dirty="0" err="1">
                <a:solidFill>
                  <a:srgbClr val="000000"/>
                </a:solidFill>
              </a:rPr>
              <a:t>incididunt</a:t>
            </a:r>
            <a:r>
              <a:rPr lang="en-US" sz="917" dirty="0">
                <a:solidFill>
                  <a:srgbClr val="000000"/>
                </a:solidFill>
              </a:rPr>
              <a:t> </a:t>
            </a:r>
            <a:r>
              <a:rPr lang="en-US" sz="917" dirty="0" err="1">
                <a:solidFill>
                  <a:srgbClr val="000000"/>
                </a:solidFill>
              </a:rPr>
              <a:t>ut</a:t>
            </a:r>
            <a:r>
              <a:rPr lang="en-US" sz="917" dirty="0">
                <a:solidFill>
                  <a:srgbClr val="000000"/>
                </a:solidFill>
              </a:rPr>
              <a:t> </a:t>
            </a:r>
            <a:r>
              <a:rPr lang="en-US" sz="917" dirty="0" err="1">
                <a:solidFill>
                  <a:srgbClr val="000000"/>
                </a:solidFill>
              </a:rPr>
              <a:t>labore</a:t>
            </a:r>
            <a:r>
              <a:rPr lang="en-US" sz="917" dirty="0">
                <a:solidFill>
                  <a:srgbClr val="000000"/>
                </a:solidFill>
              </a:rPr>
              <a:t> et </a:t>
            </a:r>
            <a:r>
              <a:rPr lang="en-US" sz="917" dirty="0" err="1">
                <a:solidFill>
                  <a:srgbClr val="000000"/>
                </a:solidFill>
              </a:rPr>
              <a:t>dolore</a:t>
            </a:r>
            <a:r>
              <a:rPr lang="en-US" sz="917" dirty="0">
                <a:solidFill>
                  <a:srgbClr val="000000"/>
                </a:solidFill>
              </a:rPr>
              <a:t> magna </a:t>
            </a:r>
            <a:r>
              <a:rPr lang="en-US" sz="917" dirty="0" err="1">
                <a:solidFill>
                  <a:srgbClr val="000000"/>
                </a:solidFill>
              </a:rPr>
              <a:t>aliqua</a:t>
            </a:r>
            <a:r>
              <a:rPr lang="en-US" sz="917" dirty="0">
                <a:solidFill>
                  <a:srgbClr val="000000"/>
                </a:solidFill>
              </a:rPr>
              <a:t>. </a:t>
            </a:r>
          </a:p>
          <a:p>
            <a:pPr marL="142852" indent="-142852" defTabSz="95235">
              <a:spcBef>
                <a:spcPts val="750"/>
              </a:spcBef>
              <a:buClrTx/>
              <a:buFont typeface="Arial" panose="020B0604020202020204" pitchFamily="34" charset="0"/>
              <a:buChar char="•"/>
              <a:tabLst>
                <a:tab pos="910021" algn="l"/>
              </a:tabLst>
            </a:pPr>
            <a:r>
              <a:rPr lang="en-US" sz="917" dirty="0">
                <a:solidFill>
                  <a:srgbClr val="000000"/>
                </a:solidFill>
              </a:rPr>
              <a:t>Bullet</a:t>
            </a:r>
          </a:p>
          <a:p>
            <a:pPr marL="142852" indent="-142852" defTabSz="95235">
              <a:spcBef>
                <a:spcPts val="750"/>
              </a:spcBef>
              <a:buClrTx/>
              <a:buFont typeface="Arial" panose="020B0604020202020204" pitchFamily="34" charset="0"/>
              <a:buChar char="•"/>
              <a:tabLst>
                <a:tab pos="910021" algn="l"/>
              </a:tabLst>
            </a:pPr>
            <a:r>
              <a:rPr lang="en-US" sz="917" dirty="0">
                <a:solidFill>
                  <a:srgbClr val="000000"/>
                </a:solidFill>
              </a:rPr>
              <a:t>Bullet</a:t>
            </a:r>
          </a:p>
          <a:p>
            <a:pPr marL="142852" indent="-142852" defTabSz="95235">
              <a:spcBef>
                <a:spcPts val="750"/>
              </a:spcBef>
              <a:buClrTx/>
              <a:buFont typeface="Arial" panose="020B0604020202020204" pitchFamily="34" charset="0"/>
              <a:buChar char="•"/>
              <a:tabLst>
                <a:tab pos="910021" algn="l"/>
              </a:tabLst>
            </a:pPr>
            <a:r>
              <a:rPr lang="en-US" sz="917" dirty="0">
                <a:solidFill>
                  <a:srgbClr val="000000"/>
                </a:solidFill>
              </a:rPr>
              <a:t>Bullet</a:t>
            </a:r>
          </a:p>
        </p:txBody>
      </p:sp>
      <p:sp>
        <p:nvSpPr>
          <p:cNvPr id="15" name="Text Placeholder 8"/>
          <p:cNvSpPr txBox="1">
            <a:spLocks/>
          </p:cNvSpPr>
          <p:nvPr/>
        </p:nvSpPr>
        <p:spPr>
          <a:xfrm>
            <a:off x="1905000" y="271634"/>
            <a:ext cx="8374063" cy="147319"/>
          </a:xfrm>
          <a:prstGeom prst="rect">
            <a:avLst/>
          </a:prstGeom>
        </p:spPr>
        <p:txBody>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algn="ctr">
              <a:buNone/>
            </a:pPr>
            <a:r>
              <a:rPr lang="en-US" sz="833" b="1" spc="208" dirty="0"/>
              <a:t>DIVISION NAME | MONTH/YEAR</a:t>
            </a:r>
          </a:p>
        </p:txBody>
      </p:sp>
      <p:sp>
        <p:nvSpPr>
          <p:cNvPr id="16" name="Text Placeholder 8"/>
          <p:cNvSpPr txBox="1">
            <a:spLocks/>
          </p:cNvSpPr>
          <p:nvPr/>
        </p:nvSpPr>
        <p:spPr>
          <a:xfrm>
            <a:off x="7542067" y="5338664"/>
            <a:ext cx="2554433" cy="195464"/>
          </a:xfrm>
          <a:prstGeom prst="rect">
            <a:avLst/>
          </a:prstGeom>
        </p:spPr>
        <p:txBody>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685676">
              <a:lnSpc>
                <a:spcPct val="90000"/>
              </a:lnSpc>
              <a:spcBef>
                <a:spcPts val="750"/>
              </a:spcBef>
              <a:buClrTx/>
              <a:buNone/>
            </a:pPr>
            <a:r>
              <a:rPr lang="en-US" sz="833" b="1" spc="208" dirty="0">
                <a:solidFill>
                  <a:srgbClr val="000000"/>
                </a:solidFill>
              </a:rPr>
              <a:t>TEAM MEMBERS</a:t>
            </a:r>
          </a:p>
        </p:txBody>
      </p:sp>
      <p:sp>
        <p:nvSpPr>
          <p:cNvPr id="17" name="Text Placeholder 13"/>
          <p:cNvSpPr txBox="1">
            <a:spLocks/>
          </p:cNvSpPr>
          <p:nvPr/>
        </p:nvSpPr>
        <p:spPr>
          <a:xfrm>
            <a:off x="7520214" y="5534128"/>
            <a:ext cx="2576286" cy="357766"/>
          </a:xfrm>
          <a:prstGeom prst="rect">
            <a:avLst/>
          </a:prstGeom>
        </p:spPr>
        <p:txBody>
          <a:bodyPr vert="horz" lIns="19050" tIns="9525" rIns="19050" bIns="9525" rtlCol="0">
            <a:normAutofit/>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685676">
              <a:spcBef>
                <a:spcPts val="750"/>
              </a:spcBef>
              <a:buClrTx/>
              <a:buNone/>
            </a:pPr>
            <a:r>
              <a:rPr lang="en-US" sz="917" dirty="0">
                <a:solidFill>
                  <a:srgbClr val="000000"/>
                </a:solidFill>
              </a:rPr>
              <a:t>First Last, First Last, First Last, First Last, First Last, First Last, First Last, First Last, First Last</a:t>
            </a:r>
          </a:p>
        </p:txBody>
      </p:sp>
      <p:sp>
        <p:nvSpPr>
          <p:cNvPr id="18" name="Freeform 25"/>
          <p:cNvSpPr>
            <a:spLocks/>
          </p:cNvSpPr>
          <p:nvPr/>
        </p:nvSpPr>
        <p:spPr bwMode="auto">
          <a:xfrm>
            <a:off x="10299645" y="2071477"/>
            <a:ext cx="661" cy="0"/>
          </a:xfrm>
          <a:custGeom>
            <a:avLst/>
            <a:gdLst>
              <a:gd name="T0" fmla="*/ 0 w 1"/>
              <a:gd name="T1" fmla="*/ 1 w 1"/>
              <a:gd name="T2" fmla="*/ 1 w 1"/>
              <a:gd name="T3" fmla="*/ 0 w 1"/>
            </a:gdLst>
            <a:ahLst/>
            <a:cxnLst>
              <a:cxn ang="0">
                <a:pos x="T0" y="0"/>
              </a:cxn>
              <a:cxn ang="0">
                <a:pos x="T1" y="0"/>
              </a:cxn>
              <a:cxn ang="0">
                <a:pos x="T2" y="0"/>
              </a:cxn>
              <a:cxn ang="0">
                <a:pos x="T3" y="0"/>
              </a:cxn>
            </a:cxnLst>
            <a:rect l="0" t="0" r="r" b="b"/>
            <a:pathLst>
              <a:path w="1">
                <a:moveTo>
                  <a:pt x="0" y="0"/>
                </a:moveTo>
                <a:cubicBezTo>
                  <a:pt x="1" y="0"/>
                  <a:pt x="1" y="0"/>
                  <a:pt x="1" y="0"/>
                </a:cubicBezTo>
                <a:cubicBezTo>
                  <a:pt x="1" y="0"/>
                  <a:pt x="1" y="0"/>
                  <a:pt x="1" y="0"/>
                </a:cubicBezTo>
                <a:lnTo>
                  <a:pt x="0" y="0"/>
                </a:lnTo>
                <a:close/>
              </a:path>
            </a:pathLst>
          </a:custGeom>
          <a:solidFill>
            <a:srgbClr val="878A8F"/>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9050" tIns="9525" rIns="19050" bIns="9525" numCol="1" anchor="t" anchorCtr="0" compatLnSpc="1">
            <a:prstTxWarp prst="textNoShape">
              <a:avLst/>
            </a:prstTxWarp>
          </a:bodyPr>
          <a:lstStyle/>
          <a:p>
            <a:endParaRPr lang="en-US" sz="375"/>
          </a:p>
        </p:txBody>
      </p:sp>
      <p:sp>
        <p:nvSpPr>
          <p:cNvPr id="19" name="Freeform 38"/>
          <p:cNvSpPr>
            <a:spLocks/>
          </p:cNvSpPr>
          <p:nvPr/>
        </p:nvSpPr>
        <p:spPr bwMode="auto">
          <a:xfrm>
            <a:off x="8525367" y="2287027"/>
            <a:ext cx="10333" cy="26868"/>
          </a:xfrm>
          <a:custGeom>
            <a:avLst/>
            <a:gdLst>
              <a:gd name="T0" fmla="*/ 0 w 2"/>
              <a:gd name="T1" fmla="*/ 0 h 6"/>
              <a:gd name="T2" fmla="*/ 0 w 2"/>
              <a:gd name="T3" fmla="*/ 0 h 6"/>
              <a:gd name="T4" fmla="*/ 2 w 2"/>
              <a:gd name="T5" fmla="*/ 6 h 6"/>
              <a:gd name="T6" fmla="*/ 2 w 2"/>
              <a:gd name="T7" fmla="*/ 5 h 6"/>
              <a:gd name="T8" fmla="*/ 0 w 2"/>
              <a:gd name="T9" fmla="*/ 0 h 6"/>
            </a:gdLst>
            <a:ahLst/>
            <a:cxnLst>
              <a:cxn ang="0">
                <a:pos x="T0" y="T1"/>
              </a:cxn>
              <a:cxn ang="0">
                <a:pos x="T2" y="T3"/>
              </a:cxn>
              <a:cxn ang="0">
                <a:pos x="T4" y="T5"/>
              </a:cxn>
              <a:cxn ang="0">
                <a:pos x="T6" y="T7"/>
              </a:cxn>
              <a:cxn ang="0">
                <a:pos x="T8" y="T9"/>
              </a:cxn>
            </a:cxnLst>
            <a:rect l="0" t="0" r="r" b="b"/>
            <a:pathLst>
              <a:path w="2" h="6">
                <a:moveTo>
                  <a:pt x="0" y="0"/>
                </a:moveTo>
                <a:cubicBezTo>
                  <a:pt x="0" y="0"/>
                  <a:pt x="0" y="0"/>
                  <a:pt x="0" y="0"/>
                </a:cubicBezTo>
                <a:cubicBezTo>
                  <a:pt x="1" y="2"/>
                  <a:pt x="2" y="4"/>
                  <a:pt x="2" y="6"/>
                </a:cubicBezTo>
                <a:cubicBezTo>
                  <a:pt x="2" y="5"/>
                  <a:pt x="2" y="5"/>
                  <a:pt x="2" y="5"/>
                </a:cubicBezTo>
                <a:cubicBezTo>
                  <a:pt x="0" y="0"/>
                  <a:pt x="0" y="0"/>
                  <a:pt x="0" y="0"/>
                </a:cubicBezTo>
                <a:close/>
              </a:path>
            </a:pathLst>
          </a:custGeom>
          <a:solidFill>
            <a:srgbClr val="65BC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9050" tIns="9525" rIns="19050" bIns="9525" numCol="1" anchor="t" anchorCtr="0" compatLnSpc="1">
            <a:prstTxWarp prst="textNoShape">
              <a:avLst/>
            </a:prstTxWarp>
          </a:bodyPr>
          <a:lstStyle/>
          <a:p>
            <a:endParaRPr lang="en-US" sz="375"/>
          </a:p>
        </p:txBody>
      </p:sp>
      <p:sp>
        <p:nvSpPr>
          <p:cNvPr id="20" name="Freeform 40"/>
          <p:cNvSpPr>
            <a:spLocks/>
          </p:cNvSpPr>
          <p:nvPr/>
        </p:nvSpPr>
        <p:spPr bwMode="auto">
          <a:xfrm>
            <a:off x="8521315" y="2302269"/>
            <a:ext cx="19870" cy="10333"/>
          </a:xfrm>
          <a:custGeom>
            <a:avLst/>
            <a:gdLst>
              <a:gd name="T0" fmla="*/ 12 w 12"/>
              <a:gd name="T1" fmla="*/ 6 h 6"/>
              <a:gd name="T2" fmla="*/ 0 w 12"/>
              <a:gd name="T3" fmla="*/ 0 h 6"/>
              <a:gd name="T4" fmla="*/ 12 w 12"/>
              <a:gd name="T5" fmla="*/ 6 h 6"/>
            </a:gdLst>
            <a:ahLst/>
            <a:cxnLst>
              <a:cxn ang="0">
                <a:pos x="T0" y="T1"/>
              </a:cxn>
              <a:cxn ang="0">
                <a:pos x="T2" y="T3"/>
              </a:cxn>
              <a:cxn ang="0">
                <a:pos x="T4" y="T5"/>
              </a:cxn>
            </a:cxnLst>
            <a:rect l="0" t="0" r="r" b="b"/>
            <a:pathLst>
              <a:path w="12" h="6">
                <a:moveTo>
                  <a:pt x="12" y="6"/>
                </a:moveTo>
                <a:cubicBezTo>
                  <a:pt x="8" y="4"/>
                  <a:pt x="4" y="3"/>
                  <a:pt x="0" y="0"/>
                </a:cubicBezTo>
                <a:cubicBezTo>
                  <a:pt x="4" y="3"/>
                  <a:pt x="8" y="4"/>
                  <a:pt x="12" y="6"/>
                </a:cubicBezTo>
                <a:close/>
              </a:path>
            </a:pathLst>
          </a:custGeom>
          <a:solidFill>
            <a:srgbClr val="65BC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9050" tIns="9525" rIns="19050" bIns="9525" numCol="1" anchor="t" anchorCtr="0" compatLnSpc="1">
            <a:prstTxWarp prst="textNoShape">
              <a:avLst/>
            </a:prstTxWarp>
          </a:bodyPr>
          <a:lstStyle/>
          <a:p>
            <a:endParaRPr lang="en-US" sz="375"/>
          </a:p>
        </p:txBody>
      </p:sp>
      <p:sp>
        <p:nvSpPr>
          <p:cNvPr id="21" name="Freeform 41"/>
          <p:cNvSpPr>
            <a:spLocks/>
          </p:cNvSpPr>
          <p:nvPr/>
        </p:nvSpPr>
        <p:spPr bwMode="auto">
          <a:xfrm>
            <a:off x="8525367" y="2279760"/>
            <a:ext cx="10333" cy="36905"/>
          </a:xfrm>
          <a:custGeom>
            <a:avLst/>
            <a:gdLst>
              <a:gd name="T0" fmla="*/ 3 w 3"/>
              <a:gd name="T1" fmla="*/ 12 h 12"/>
              <a:gd name="T2" fmla="*/ 0 w 3"/>
              <a:gd name="T3" fmla="*/ 0 h 12"/>
              <a:gd name="T4" fmla="*/ 3 w 3"/>
              <a:gd name="T5" fmla="*/ 12 h 12"/>
            </a:gdLst>
            <a:ahLst/>
            <a:cxnLst>
              <a:cxn ang="0">
                <a:pos x="T0" y="T1"/>
              </a:cxn>
              <a:cxn ang="0">
                <a:pos x="T2" y="T3"/>
              </a:cxn>
              <a:cxn ang="0">
                <a:pos x="T4" y="T5"/>
              </a:cxn>
            </a:cxnLst>
            <a:rect l="0" t="0" r="r" b="b"/>
            <a:pathLst>
              <a:path w="3" h="12">
                <a:moveTo>
                  <a:pt x="3" y="12"/>
                </a:moveTo>
                <a:cubicBezTo>
                  <a:pt x="1" y="8"/>
                  <a:pt x="0" y="4"/>
                  <a:pt x="0" y="0"/>
                </a:cubicBezTo>
                <a:cubicBezTo>
                  <a:pt x="0" y="4"/>
                  <a:pt x="1" y="8"/>
                  <a:pt x="3" y="12"/>
                </a:cubicBezTo>
                <a:close/>
              </a:path>
            </a:pathLst>
          </a:custGeom>
          <a:solidFill>
            <a:srgbClr val="65BC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9050" tIns="9525" rIns="19050" bIns="9525" numCol="1" anchor="t" anchorCtr="0" compatLnSpc="1">
            <a:prstTxWarp prst="textNoShape">
              <a:avLst/>
            </a:prstTxWarp>
          </a:bodyPr>
          <a:lstStyle/>
          <a:p>
            <a:endParaRPr lang="en-US" sz="375"/>
          </a:p>
        </p:txBody>
      </p:sp>
      <p:sp>
        <p:nvSpPr>
          <p:cNvPr id="22" name="Freeform 42"/>
          <p:cNvSpPr>
            <a:spLocks/>
          </p:cNvSpPr>
          <p:nvPr/>
        </p:nvSpPr>
        <p:spPr bwMode="auto">
          <a:xfrm>
            <a:off x="8511959" y="2300946"/>
            <a:ext cx="139493" cy="10333"/>
          </a:xfrm>
          <a:custGeom>
            <a:avLst/>
            <a:gdLst>
              <a:gd name="T0" fmla="*/ 0 w 13"/>
              <a:gd name="T1" fmla="*/ 0 h 1"/>
              <a:gd name="T2" fmla="*/ 13 w 13"/>
              <a:gd name="T3" fmla="*/ 0 h 1"/>
              <a:gd name="T4" fmla="*/ 0 w 13"/>
              <a:gd name="T5" fmla="*/ 0 h 1"/>
            </a:gdLst>
            <a:ahLst/>
            <a:cxnLst>
              <a:cxn ang="0">
                <a:pos x="T0" y="T1"/>
              </a:cxn>
              <a:cxn ang="0">
                <a:pos x="T2" y="T3"/>
              </a:cxn>
              <a:cxn ang="0">
                <a:pos x="T4" y="T5"/>
              </a:cxn>
            </a:cxnLst>
            <a:rect l="0" t="0" r="r" b="b"/>
            <a:pathLst>
              <a:path w="13" h="1">
                <a:moveTo>
                  <a:pt x="0" y="0"/>
                </a:moveTo>
                <a:cubicBezTo>
                  <a:pt x="4" y="1"/>
                  <a:pt x="9" y="1"/>
                  <a:pt x="13" y="0"/>
                </a:cubicBezTo>
                <a:cubicBezTo>
                  <a:pt x="9" y="1"/>
                  <a:pt x="4" y="1"/>
                  <a:pt x="0" y="0"/>
                </a:cubicBezTo>
                <a:close/>
              </a:path>
            </a:pathLst>
          </a:custGeom>
          <a:solidFill>
            <a:srgbClr val="65BC47"/>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19050" tIns="9525" rIns="19050" bIns="9525" numCol="1" anchor="t" anchorCtr="0" compatLnSpc="1">
            <a:prstTxWarp prst="textNoShape">
              <a:avLst/>
            </a:prstTxWarp>
          </a:bodyPr>
          <a:lstStyle/>
          <a:p>
            <a:endParaRPr lang="en-US" sz="375"/>
          </a:p>
        </p:txBody>
      </p:sp>
      <p:sp>
        <p:nvSpPr>
          <p:cNvPr id="23" name="Text Placeholder 4"/>
          <p:cNvSpPr txBox="1">
            <a:spLocks/>
          </p:cNvSpPr>
          <p:nvPr/>
        </p:nvSpPr>
        <p:spPr>
          <a:xfrm>
            <a:off x="7620001" y="1339513"/>
            <a:ext cx="2476500" cy="245502"/>
          </a:xfrm>
          <a:prstGeom prst="rect">
            <a:avLst/>
          </a:prstGeom>
        </p:spPr>
        <p:txBody>
          <a:bodyPr anchor="t"/>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685676">
              <a:lnSpc>
                <a:spcPct val="90000"/>
              </a:lnSpc>
              <a:spcBef>
                <a:spcPts val="750"/>
              </a:spcBef>
              <a:buClrTx/>
              <a:buNone/>
            </a:pPr>
            <a:r>
              <a:rPr lang="en-US" sz="1458" b="1" dirty="0">
                <a:solidFill>
                  <a:srgbClr val="000000"/>
                </a:solidFill>
              </a:rPr>
              <a:t>What lessons were learned?</a:t>
            </a:r>
          </a:p>
        </p:txBody>
      </p:sp>
      <p:pic>
        <p:nvPicPr>
          <p:cNvPr id="24" name="Picture 23">
            <a:extLst>
              <a:ext uri="{C183D7F6-B498-43B3-948B-1728B52AA6E4}">
                <adec:decorative xmlns:adec="http://schemas.microsoft.com/office/drawing/2017/decorative" val="1"/>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t="21319" r="16805" b="39305"/>
          <a:stretch/>
        </p:blipFill>
        <p:spPr>
          <a:xfrm>
            <a:off x="4857750" y="1343212"/>
            <a:ext cx="2476500" cy="846342"/>
          </a:xfrm>
          <a:prstGeom prst="rect">
            <a:avLst/>
          </a:prstGeom>
        </p:spPr>
      </p:pic>
      <p:cxnSp>
        <p:nvCxnSpPr>
          <p:cNvPr id="28" name="Straight Connector 27">
            <a:extLst>
              <a:ext uri="{C183D7F6-B498-43B3-948B-1728B52AA6E4}">
                <adec:decorative xmlns:adec="http://schemas.microsoft.com/office/drawing/2017/decorative" val="1"/>
              </a:ext>
            </a:extLst>
          </p:cNvPr>
          <p:cNvCxnSpPr/>
          <p:nvPr/>
        </p:nvCxnSpPr>
        <p:spPr>
          <a:xfrm>
            <a:off x="7527450" y="5993947"/>
            <a:ext cx="2564514" cy="0"/>
          </a:xfrm>
          <a:prstGeom prst="line">
            <a:avLst/>
          </a:prstGeom>
          <a:ln w="76200">
            <a:solidFill>
              <a:schemeClr val="accent2"/>
            </a:solidFill>
          </a:ln>
        </p:spPr>
        <p:style>
          <a:lnRef idx="2">
            <a:schemeClr val="accent1"/>
          </a:lnRef>
          <a:fillRef idx="0">
            <a:schemeClr val="accent1"/>
          </a:fillRef>
          <a:effectRef idx="1">
            <a:schemeClr val="accent1"/>
          </a:effectRef>
          <a:fontRef idx="minor">
            <a:schemeClr val="tx1"/>
          </a:fontRef>
        </p:style>
      </p:cxnSp>
      <p:sp>
        <p:nvSpPr>
          <p:cNvPr id="30" name="Text Placeholder 7"/>
          <p:cNvSpPr txBox="1">
            <a:spLocks/>
          </p:cNvSpPr>
          <p:nvPr/>
        </p:nvSpPr>
        <p:spPr>
          <a:xfrm>
            <a:off x="4857750" y="2289045"/>
            <a:ext cx="2476500" cy="185513"/>
          </a:xfrm>
          <a:prstGeom prst="rect">
            <a:avLst/>
          </a:prstGeom>
        </p:spPr>
        <p:txBody>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algn="ctr">
              <a:buNone/>
            </a:pPr>
            <a:r>
              <a:rPr lang="en-US" sz="833" i="1" dirty="0"/>
              <a:t>(Subordinate image referencing your action.)</a:t>
            </a:r>
          </a:p>
        </p:txBody>
      </p:sp>
      <p:pic>
        <p:nvPicPr>
          <p:cNvPr id="33" name="Picture 32" descr="Example of bar chart. "/>
          <p:cNvPicPr>
            <a:picLocks noChangeAspect="1"/>
          </p:cNvPicPr>
          <p:nvPr/>
        </p:nvPicPr>
        <p:blipFill>
          <a:blip r:embed="rId4"/>
          <a:stretch>
            <a:fillRect/>
          </a:stretch>
        </p:blipFill>
        <p:spPr>
          <a:xfrm>
            <a:off x="7542067" y="3399291"/>
            <a:ext cx="2549897" cy="1584093"/>
          </a:xfrm>
          <a:prstGeom prst="rect">
            <a:avLst/>
          </a:prstGeom>
        </p:spPr>
      </p:pic>
      <p:sp>
        <p:nvSpPr>
          <p:cNvPr id="34" name="Text Placeholder 7"/>
          <p:cNvSpPr txBox="1">
            <a:spLocks/>
          </p:cNvSpPr>
          <p:nvPr/>
        </p:nvSpPr>
        <p:spPr>
          <a:xfrm>
            <a:off x="7647986" y="3166051"/>
            <a:ext cx="2631076" cy="185513"/>
          </a:xfrm>
          <a:prstGeom prst="rect">
            <a:avLst/>
          </a:prstGeom>
        </p:spPr>
        <p:txBody>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algn="ctr">
              <a:buNone/>
            </a:pPr>
            <a:r>
              <a:rPr lang="en-US" sz="833" i="1" dirty="0"/>
              <a:t>(Chart/graph image of associated data.)</a:t>
            </a:r>
          </a:p>
        </p:txBody>
      </p:sp>
      <p:sp>
        <p:nvSpPr>
          <p:cNvPr id="35" name="Text Placeholder 8"/>
          <p:cNvSpPr txBox="1">
            <a:spLocks/>
          </p:cNvSpPr>
          <p:nvPr/>
        </p:nvSpPr>
        <p:spPr>
          <a:xfrm>
            <a:off x="7542067" y="6096002"/>
            <a:ext cx="2554433" cy="197174"/>
          </a:xfrm>
          <a:prstGeom prst="rect">
            <a:avLst/>
          </a:prstGeom>
        </p:spPr>
        <p:txBody>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685676">
              <a:lnSpc>
                <a:spcPct val="90000"/>
              </a:lnSpc>
              <a:spcBef>
                <a:spcPts val="750"/>
              </a:spcBef>
              <a:buClrTx/>
              <a:buNone/>
            </a:pPr>
            <a:r>
              <a:rPr lang="en-US" sz="833" b="1" spc="208" dirty="0">
                <a:solidFill>
                  <a:srgbClr val="000000"/>
                </a:solidFill>
              </a:rPr>
              <a:t>CONTACT</a:t>
            </a:r>
          </a:p>
        </p:txBody>
      </p:sp>
      <p:sp>
        <p:nvSpPr>
          <p:cNvPr id="36" name="Text Placeholder 13"/>
          <p:cNvSpPr txBox="1">
            <a:spLocks/>
          </p:cNvSpPr>
          <p:nvPr/>
        </p:nvSpPr>
        <p:spPr>
          <a:xfrm>
            <a:off x="7527018" y="6293176"/>
            <a:ext cx="2564946" cy="183824"/>
          </a:xfrm>
          <a:prstGeom prst="rect">
            <a:avLst/>
          </a:prstGeom>
        </p:spPr>
        <p:txBody>
          <a:bodyPr vert="horz" lIns="19050" tIns="9525" rIns="19050" bIns="9525" rtlCol="0">
            <a:normAutofit/>
          </a:bodyPr>
          <a:lstStyle>
            <a:lvl1pPr marL="0" indent="-1300406" algn="l" defTabSz="3251021" rtl="0" eaLnBrk="1" latinLnBrk="0" hangingPunct="1">
              <a:lnSpc>
                <a:spcPct val="100000"/>
              </a:lnSpc>
              <a:spcBef>
                <a:spcPts val="3557"/>
              </a:spcBef>
              <a:buClr>
                <a:schemeClr val="accent1"/>
              </a:buClr>
              <a:buFont typeface="Calibri" panose="020F0502020204030204" pitchFamily="34" charset="0"/>
              <a:buChar char="▪"/>
              <a:defRPr sz="15643" kern="1200">
                <a:solidFill>
                  <a:schemeClr val="accent1"/>
                </a:solidFill>
                <a:latin typeface="+mn-lt"/>
                <a:ea typeface="+mn-ea"/>
                <a:cs typeface="+mn-cs"/>
              </a:defRPr>
            </a:lvl1pPr>
            <a:lvl2pPr marL="2635814" indent="-1224778" algn="l" defTabSz="3251021" rtl="0" eaLnBrk="1" latinLnBrk="0" hangingPunct="1">
              <a:lnSpc>
                <a:spcPct val="100000"/>
              </a:lnSpc>
              <a:spcBef>
                <a:spcPts val="1776"/>
              </a:spcBef>
              <a:buClr>
                <a:schemeClr val="accent1"/>
              </a:buClr>
              <a:buFont typeface="Calibri" panose="020F0502020204030204" pitchFamily="34" charset="0"/>
              <a:buChar char="▪"/>
              <a:defRPr sz="14222" kern="1200">
                <a:solidFill>
                  <a:schemeClr val="accent1"/>
                </a:solidFill>
                <a:latin typeface="+mn-lt"/>
                <a:ea typeface="+mn-ea"/>
                <a:cs typeface="+mn-cs"/>
              </a:defRPr>
            </a:lvl2pPr>
            <a:lvl3pPr marL="3866232" indent="-1230422" algn="l" defTabSz="3251021" rtl="0" eaLnBrk="1" latinLnBrk="0" hangingPunct="1">
              <a:lnSpc>
                <a:spcPct val="100000"/>
              </a:lnSpc>
              <a:spcBef>
                <a:spcPts val="1776"/>
              </a:spcBef>
              <a:buClr>
                <a:schemeClr val="accent1"/>
              </a:buClr>
              <a:buFont typeface="Calibri" panose="020F0502020204030204" pitchFamily="34" charset="0"/>
              <a:buChar char="▪"/>
              <a:defRPr sz="12802" kern="1200">
                <a:solidFill>
                  <a:schemeClr val="accent1"/>
                </a:solidFill>
                <a:latin typeface="+mn-lt"/>
                <a:ea typeface="+mn-ea"/>
                <a:cs typeface="+mn-cs"/>
              </a:defRPr>
            </a:lvl3pPr>
            <a:lvl4pPr marL="5091010" indent="-1224778" algn="l" defTabSz="3251021" rtl="0" eaLnBrk="1" latinLnBrk="0" hangingPunct="1">
              <a:lnSpc>
                <a:spcPct val="100000"/>
              </a:lnSpc>
              <a:spcBef>
                <a:spcPts val="1776"/>
              </a:spcBef>
              <a:buClr>
                <a:schemeClr val="accent1"/>
              </a:buClr>
              <a:buFont typeface="Calibri" panose="020F0502020204030204" pitchFamily="34" charset="0"/>
              <a:buChar char="▪"/>
              <a:defRPr sz="11376" kern="1200">
                <a:solidFill>
                  <a:schemeClr val="accent1"/>
                </a:solidFill>
                <a:latin typeface="+mn-lt"/>
                <a:ea typeface="+mn-ea"/>
                <a:cs typeface="+mn-cs"/>
              </a:defRPr>
            </a:lvl4pPr>
            <a:lvl5pPr marL="5886835" indent="-795826" algn="l" defTabSz="3251021" rtl="0" eaLnBrk="1" latinLnBrk="0" hangingPunct="1">
              <a:lnSpc>
                <a:spcPct val="100000"/>
              </a:lnSpc>
              <a:spcBef>
                <a:spcPts val="1776"/>
              </a:spcBef>
              <a:buClr>
                <a:schemeClr val="accent1"/>
              </a:buClr>
              <a:buFont typeface="Calibri" panose="020F0502020204030204" pitchFamily="34" charset="0"/>
              <a:buChar char="▪"/>
              <a:defRPr sz="9955" kern="1200">
                <a:solidFill>
                  <a:schemeClr val="accent1"/>
                </a:solidFill>
                <a:latin typeface="+mn-lt"/>
                <a:ea typeface="+mn-ea"/>
                <a:cs typeface="+mn-cs"/>
              </a:defRPr>
            </a:lvl5pPr>
            <a:lvl6pPr marL="8940307"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6pPr>
            <a:lvl7pPr marL="1056581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7pPr>
            <a:lvl8pPr marL="1219132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8pPr>
            <a:lvl9pPr marL="13816838" indent="-812755" algn="l" defTabSz="3251021" rtl="0" eaLnBrk="1" latinLnBrk="0" hangingPunct="1">
              <a:lnSpc>
                <a:spcPct val="90000"/>
              </a:lnSpc>
              <a:spcBef>
                <a:spcPts val="1776"/>
              </a:spcBef>
              <a:buFont typeface="Arial" panose="020B0604020202020204" pitchFamily="34" charset="0"/>
              <a:buChar char="•"/>
              <a:defRPr sz="6398" kern="1200">
                <a:solidFill>
                  <a:schemeClr val="tx1"/>
                </a:solidFill>
                <a:latin typeface="+mn-lt"/>
                <a:ea typeface="+mn-ea"/>
                <a:cs typeface="+mn-cs"/>
              </a:defRPr>
            </a:lvl9pPr>
          </a:lstStyle>
          <a:p>
            <a:pPr indent="0" defTabSz="685676">
              <a:spcBef>
                <a:spcPts val="750"/>
              </a:spcBef>
              <a:buClrTx/>
              <a:buNone/>
            </a:pPr>
            <a:r>
              <a:rPr lang="en-US" sz="917" dirty="0">
                <a:solidFill>
                  <a:srgbClr val="000000"/>
                </a:solidFill>
                <a:hlinkClick r:id="rId5"/>
              </a:rPr>
              <a:t>email@state.mn.us</a:t>
            </a:r>
            <a:r>
              <a:rPr lang="en-US" sz="917" dirty="0">
                <a:solidFill>
                  <a:srgbClr val="000000"/>
                </a:solidFill>
              </a:rPr>
              <a:t> or call (651) 201-XXXX</a:t>
            </a:r>
          </a:p>
        </p:txBody>
      </p:sp>
      <p:cxnSp>
        <p:nvCxnSpPr>
          <p:cNvPr id="41" name="Straight Connector 40">
            <a:extLst>
              <a:ext uri="{C183D7F6-B498-43B3-948B-1728B52AA6E4}">
                <adec:decorative xmlns:adec="http://schemas.microsoft.com/office/drawing/2017/decorative" val="1"/>
              </a:ext>
            </a:extLst>
          </p:cNvPr>
          <p:cNvCxnSpPr/>
          <p:nvPr/>
        </p:nvCxnSpPr>
        <p:spPr>
          <a:xfrm>
            <a:off x="4762500" y="1299811"/>
            <a:ext cx="0" cy="514350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C183D7F6-B498-43B3-948B-1728B52AA6E4}">
                <adec:decorative xmlns:adec="http://schemas.microsoft.com/office/drawing/2017/decorative" val="1"/>
              </a:ext>
            </a:extLst>
          </p:cNvPr>
          <p:cNvCxnSpPr/>
          <p:nvPr/>
        </p:nvCxnSpPr>
        <p:spPr>
          <a:xfrm>
            <a:off x="7427232" y="1339513"/>
            <a:ext cx="0" cy="5143500"/>
          </a:xfrm>
          <a:prstGeom prst="line">
            <a:avLst/>
          </a:prstGeom>
          <a:ln w="76200">
            <a:solidFill>
              <a:schemeClr val="accent2"/>
            </a:solidFill>
          </a:ln>
        </p:spPr>
        <p:style>
          <a:lnRef idx="1">
            <a:schemeClr val="accent1"/>
          </a:lnRef>
          <a:fillRef idx="0">
            <a:schemeClr val="accent1"/>
          </a:fillRef>
          <a:effectRef idx="0">
            <a:schemeClr val="accent1"/>
          </a:effectRef>
          <a:fontRef idx="minor">
            <a:schemeClr val="tx1"/>
          </a:fontRef>
        </p:style>
      </p:cxnSp>
      <p:pic>
        <p:nvPicPr>
          <p:cNvPr id="29" name="Picture 2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13902" y="6191250"/>
            <a:ext cx="1907498" cy="285750"/>
          </a:xfrm>
          <a:prstGeom prst="rect">
            <a:avLst/>
          </a:prstGeom>
        </p:spPr>
      </p:pic>
    </p:spTree>
    <p:extLst>
      <p:ext uri="{BB962C8B-B14F-4D97-AF65-F5344CB8AC3E}">
        <p14:creationId xmlns:p14="http://schemas.microsoft.com/office/powerpoint/2010/main" val="14289620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Closing</a:t>
            </a:r>
          </a:p>
        </p:txBody>
      </p:sp>
      <p:sp>
        <p:nvSpPr>
          <p:cNvPr id="3" name="Content Placeholder 2"/>
          <p:cNvSpPr>
            <a:spLocks noGrp="1"/>
          </p:cNvSpPr>
          <p:nvPr>
            <p:ph idx="1"/>
          </p:nvPr>
        </p:nvSpPr>
        <p:spPr/>
        <p:txBody>
          <a:bodyPr/>
          <a:lstStyle/>
          <a:p>
            <a:r>
              <a:rPr lang="en-US" dirty="0"/>
              <a:t>Anything else you would like the review team to know?</a:t>
            </a:r>
          </a:p>
          <a:p>
            <a:r>
              <a:rPr lang="en-US" dirty="0"/>
              <a:t>Thanks for all your hard work!!!</a:t>
            </a:r>
          </a:p>
        </p:txBody>
      </p:sp>
    </p:spTree>
    <p:extLst>
      <p:ext uri="{BB962C8B-B14F-4D97-AF65-F5344CB8AC3E}">
        <p14:creationId xmlns:p14="http://schemas.microsoft.com/office/powerpoint/2010/main" val="12148707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 y="196788"/>
            <a:ext cx="12020364" cy="914400"/>
          </a:xfrm>
        </p:spPr>
        <p:txBody>
          <a:bodyPr>
            <a:normAutofit fontScale="90000"/>
          </a:bodyPr>
          <a:lstStyle/>
          <a:p>
            <a:r>
              <a:rPr lang="en-US" dirty="0"/>
              <a:t>What data elements do you track</a:t>
            </a:r>
            <a:br>
              <a:rPr lang="en-US" dirty="0"/>
            </a:br>
            <a:r>
              <a:rPr lang="en-US" dirty="0"/>
              <a:t>Share performance on each data element that you track. I.E.</a:t>
            </a:r>
          </a:p>
        </p:txBody>
      </p:sp>
      <p:sp>
        <p:nvSpPr>
          <p:cNvPr id="3" name="Content Placeholder 2"/>
          <p:cNvSpPr>
            <a:spLocks noGrp="1"/>
          </p:cNvSpPr>
          <p:nvPr>
            <p:ph idx="1"/>
          </p:nvPr>
        </p:nvSpPr>
        <p:spPr>
          <a:xfrm>
            <a:off x="487556" y="1448721"/>
            <a:ext cx="11532808" cy="5329989"/>
          </a:xfrm>
        </p:spPr>
        <p:txBody>
          <a:bodyPr>
            <a:normAutofit fontScale="92500" lnSpcReduction="10000"/>
          </a:bodyPr>
          <a:lstStyle/>
          <a:p>
            <a:pPr marL="457200" indent="-457200">
              <a:buAutoNum type="arabicPeriod"/>
            </a:pPr>
            <a:r>
              <a:rPr lang="en-US" i="1" dirty="0">
                <a:solidFill>
                  <a:srgbClr val="002060"/>
                </a:solidFill>
              </a:rPr>
              <a:t>Door to Stroke team activation*</a:t>
            </a:r>
          </a:p>
          <a:p>
            <a:pPr marL="457200" indent="-457200">
              <a:buAutoNum type="arabicPeriod"/>
            </a:pPr>
            <a:r>
              <a:rPr lang="en-US" i="1" dirty="0">
                <a:solidFill>
                  <a:srgbClr val="002060"/>
                </a:solidFill>
              </a:rPr>
              <a:t>Door to telestroke activation* </a:t>
            </a:r>
          </a:p>
          <a:p>
            <a:pPr marL="457200" indent="-457200">
              <a:buAutoNum type="arabicPeriod"/>
            </a:pPr>
            <a:r>
              <a:rPr lang="en-US" dirty="0">
                <a:solidFill>
                  <a:srgbClr val="002060"/>
                </a:solidFill>
              </a:rPr>
              <a:t>Door to imaging initiated </a:t>
            </a:r>
          </a:p>
          <a:p>
            <a:pPr marL="457200" indent="-457200">
              <a:buAutoNum type="arabicPeriod"/>
            </a:pPr>
            <a:r>
              <a:rPr lang="en-US" dirty="0">
                <a:solidFill>
                  <a:srgbClr val="002060"/>
                </a:solidFill>
              </a:rPr>
              <a:t>Door to imaging read</a:t>
            </a:r>
          </a:p>
          <a:p>
            <a:pPr marL="457200" indent="-457200">
              <a:buAutoNum type="arabicPeriod"/>
            </a:pPr>
            <a:r>
              <a:rPr lang="en-US" dirty="0">
                <a:solidFill>
                  <a:srgbClr val="002060"/>
                </a:solidFill>
              </a:rPr>
              <a:t>Door to needle </a:t>
            </a:r>
          </a:p>
          <a:p>
            <a:pPr marL="457200" indent="-457200">
              <a:buAutoNum type="arabicPeriod"/>
            </a:pPr>
            <a:r>
              <a:rPr lang="en-US" dirty="0">
                <a:solidFill>
                  <a:srgbClr val="002060"/>
                </a:solidFill>
              </a:rPr>
              <a:t>Door in door out </a:t>
            </a:r>
          </a:p>
          <a:p>
            <a:pPr marL="457200" indent="-457200">
              <a:buAutoNum type="arabicPeriod"/>
            </a:pPr>
            <a:r>
              <a:rPr lang="en-US" dirty="0">
                <a:solidFill>
                  <a:srgbClr val="002060"/>
                </a:solidFill>
              </a:rPr>
              <a:t>Other elements you track …</a:t>
            </a:r>
          </a:p>
          <a:p>
            <a:pPr marL="0" indent="0">
              <a:buNone/>
            </a:pPr>
            <a:r>
              <a:rPr lang="en-US" dirty="0"/>
              <a:t>Use one slide for each metric (see next slide as an example). </a:t>
            </a:r>
            <a:r>
              <a:rPr lang="en-US" b="1" dirty="0"/>
              <a:t>Reviewers want to see the change, improvement in your performance, SINCE your last site visit! It is ok if it is not meeting goals!</a:t>
            </a:r>
          </a:p>
        </p:txBody>
      </p:sp>
      <p:sp>
        <p:nvSpPr>
          <p:cNvPr id="4" name="TextBox 3"/>
          <p:cNvSpPr txBox="1"/>
          <p:nvPr/>
        </p:nvSpPr>
        <p:spPr>
          <a:xfrm>
            <a:off x="5325739" y="2726955"/>
            <a:ext cx="5903773" cy="1200329"/>
          </a:xfrm>
          <a:prstGeom prst="rect">
            <a:avLst/>
          </a:prstGeom>
          <a:noFill/>
        </p:spPr>
        <p:txBody>
          <a:bodyPr wrap="square" rtlCol="0">
            <a:spAutoFit/>
          </a:bodyPr>
          <a:lstStyle/>
          <a:p>
            <a:pPr lvl="0">
              <a:spcBef>
                <a:spcPts val="1000"/>
              </a:spcBef>
              <a:spcAft>
                <a:spcPts val="1000"/>
              </a:spcAft>
              <a:buClr>
                <a:srgbClr val="003865"/>
              </a:buClr>
            </a:pPr>
            <a:r>
              <a:rPr lang="en-US" i="1" dirty="0">
                <a:solidFill>
                  <a:srgbClr val="002060"/>
                </a:solidFill>
              </a:rPr>
              <a:t>*Starred door to metrics are currently unavailable in the Portal- Door to stroke team activation, door to telestroke activation. This can otherwise be gleaned from the PI Log in the MN Stroke Portal.</a:t>
            </a:r>
          </a:p>
        </p:txBody>
      </p:sp>
    </p:spTree>
    <p:extLst>
      <p:ext uri="{BB962C8B-B14F-4D97-AF65-F5344CB8AC3E}">
        <p14:creationId xmlns:p14="http://schemas.microsoft.com/office/powerpoint/2010/main" val="162278948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Data/Performance trends EXAMPLE</a:t>
            </a:r>
            <a:br>
              <a:rPr lang="en-US" dirty="0"/>
            </a:br>
            <a:r>
              <a:rPr lang="en-US" dirty="0"/>
              <a:t>1 slide per metric  </a:t>
            </a:r>
          </a:p>
        </p:txBody>
      </p:sp>
      <p:sp>
        <p:nvSpPr>
          <p:cNvPr id="3" name="Content Placeholder 2"/>
          <p:cNvSpPr>
            <a:spLocks noGrp="1"/>
          </p:cNvSpPr>
          <p:nvPr>
            <p:ph idx="1"/>
          </p:nvPr>
        </p:nvSpPr>
        <p:spPr>
          <a:xfrm>
            <a:off x="838199" y="1825625"/>
            <a:ext cx="10906957" cy="4351338"/>
          </a:xfrm>
        </p:spPr>
        <p:txBody>
          <a:bodyPr>
            <a:normAutofit fontScale="92500" lnSpcReduction="20000"/>
          </a:bodyPr>
          <a:lstStyle/>
          <a:p>
            <a:r>
              <a:rPr lang="en-US" dirty="0">
                <a:solidFill>
                  <a:srgbClr val="002060"/>
                </a:solidFill>
              </a:rPr>
              <a:t>DTN/Door to Needle THEN (at time of your last site visit) </a:t>
            </a:r>
          </a:p>
          <a:p>
            <a:r>
              <a:rPr lang="en-US" dirty="0">
                <a:solidFill>
                  <a:srgbClr val="002060"/>
                </a:solidFill>
              </a:rPr>
              <a:t>DTN/Door to Needle NOW (this site visit) </a:t>
            </a:r>
            <a:r>
              <a:rPr lang="en-US" i="1" dirty="0">
                <a:solidFill>
                  <a:srgbClr val="002060"/>
                </a:solidFill>
              </a:rPr>
              <a:t>*Consider review your previous site visit Data and PI </a:t>
            </a:r>
            <a:r>
              <a:rPr lang="en-US" i="1" dirty="0" err="1">
                <a:solidFill>
                  <a:srgbClr val="002060"/>
                </a:solidFill>
              </a:rPr>
              <a:t>powerpoint</a:t>
            </a:r>
            <a:r>
              <a:rPr lang="en-US" i="1" dirty="0">
                <a:solidFill>
                  <a:srgbClr val="002060"/>
                </a:solidFill>
              </a:rPr>
              <a:t> for your performance at that time.</a:t>
            </a:r>
          </a:p>
          <a:p>
            <a:r>
              <a:rPr lang="en-US" dirty="0">
                <a:solidFill>
                  <a:srgbClr val="002060"/>
                </a:solidFill>
              </a:rPr>
              <a:t>What has been done to improve this?</a:t>
            </a:r>
          </a:p>
          <a:p>
            <a:pPr lvl="1"/>
            <a:r>
              <a:rPr lang="en-US" b="1" dirty="0">
                <a:solidFill>
                  <a:srgbClr val="002060"/>
                </a:solidFill>
              </a:rPr>
              <a:t>Show off great work </a:t>
            </a:r>
            <a:r>
              <a:rPr lang="en-US" dirty="0">
                <a:solidFill>
                  <a:srgbClr val="002060"/>
                </a:solidFill>
              </a:rPr>
              <a:t>(I.E. Direct to CT process reduced overall DTN time)</a:t>
            </a:r>
          </a:p>
          <a:p>
            <a:r>
              <a:rPr lang="en-US" dirty="0">
                <a:solidFill>
                  <a:srgbClr val="002060"/>
                </a:solidFill>
              </a:rPr>
              <a:t>If your performance needs work:</a:t>
            </a:r>
          </a:p>
          <a:p>
            <a:pPr lvl="1"/>
            <a:r>
              <a:rPr lang="en-US" dirty="0">
                <a:solidFill>
                  <a:srgbClr val="002060"/>
                </a:solidFill>
              </a:rPr>
              <a:t>Tell us what contributed to decrease in performance</a:t>
            </a:r>
          </a:p>
          <a:p>
            <a:pPr lvl="1"/>
            <a:r>
              <a:rPr lang="en-US" dirty="0">
                <a:solidFill>
                  <a:srgbClr val="002060"/>
                </a:solidFill>
              </a:rPr>
              <a:t>What barriers you have identified</a:t>
            </a:r>
          </a:p>
          <a:p>
            <a:pPr lvl="1"/>
            <a:r>
              <a:rPr lang="en-US" dirty="0">
                <a:solidFill>
                  <a:srgbClr val="002060"/>
                </a:solidFill>
              </a:rPr>
              <a:t>Tell us what stroke team education and or PI projects you have planned in the future to address/improve this metric</a:t>
            </a:r>
          </a:p>
        </p:txBody>
      </p:sp>
      <p:sp>
        <p:nvSpPr>
          <p:cNvPr id="6" name="Slide Number Placeholder 5"/>
          <p:cNvSpPr>
            <a:spLocks noGrp="1"/>
          </p:cNvSpPr>
          <p:nvPr>
            <p:ph type="sldNum" sz="quarter" idx="12"/>
          </p:nvPr>
        </p:nvSpPr>
        <p:spPr/>
        <p:txBody>
          <a:bodyPr/>
          <a:lstStyle/>
          <a:p>
            <a:fld id="{48F63A3B-78C7-47BE-AE5E-E10140E04643}" type="slidenum">
              <a:rPr lang="en-US" smtClean="0"/>
              <a:t>3</a:t>
            </a:fld>
            <a:endParaRPr lang="en-US" dirty="0"/>
          </a:p>
        </p:txBody>
      </p:sp>
    </p:spTree>
    <p:extLst>
      <p:ext uri="{BB962C8B-B14F-4D97-AF65-F5344CB8AC3E}">
        <p14:creationId xmlns:p14="http://schemas.microsoft.com/office/powerpoint/2010/main" val="12586333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Elements</a:t>
            </a:r>
          </a:p>
        </p:txBody>
      </p:sp>
      <p:sp>
        <p:nvSpPr>
          <p:cNvPr id="3" name="Content Placeholder 2"/>
          <p:cNvSpPr>
            <a:spLocks noGrp="1"/>
          </p:cNvSpPr>
          <p:nvPr>
            <p:ph idx="1"/>
          </p:nvPr>
        </p:nvSpPr>
        <p:spPr/>
        <p:txBody>
          <a:bodyPr/>
          <a:lstStyle/>
          <a:p>
            <a:r>
              <a:rPr lang="en-US" dirty="0">
                <a:solidFill>
                  <a:srgbClr val="002060"/>
                </a:solidFill>
              </a:rPr>
              <a:t>Do you track any of the following? Show us what you have found over time.</a:t>
            </a:r>
          </a:p>
          <a:p>
            <a:pPr lvl="1"/>
            <a:r>
              <a:rPr lang="en-US" dirty="0">
                <a:solidFill>
                  <a:srgbClr val="002060"/>
                </a:solidFill>
              </a:rPr>
              <a:t>Last Known Well time documented</a:t>
            </a:r>
          </a:p>
          <a:p>
            <a:pPr lvl="1"/>
            <a:r>
              <a:rPr lang="en-US" dirty="0">
                <a:solidFill>
                  <a:srgbClr val="002060"/>
                </a:solidFill>
              </a:rPr>
              <a:t>Last Known Well time given in Clock Time</a:t>
            </a:r>
          </a:p>
          <a:p>
            <a:pPr lvl="1"/>
            <a:r>
              <a:rPr lang="en-US" dirty="0">
                <a:solidFill>
                  <a:srgbClr val="002060"/>
                </a:solidFill>
              </a:rPr>
              <a:t>Dysphagia screen documented</a:t>
            </a:r>
          </a:p>
          <a:p>
            <a:pPr lvl="1"/>
            <a:r>
              <a:rPr lang="en-US" dirty="0">
                <a:solidFill>
                  <a:srgbClr val="002060"/>
                </a:solidFill>
              </a:rPr>
              <a:t>Reason for not giving IV thrombolytics in 0-4.5 hour window </a:t>
            </a:r>
          </a:p>
          <a:p>
            <a:pPr lvl="1"/>
            <a:r>
              <a:rPr lang="en-US" dirty="0">
                <a:solidFill>
                  <a:srgbClr val="002060"/>
                </a:solidFill>
              </a:rPr>
              <a:t>Consideration of endovascular treatment within 24 hour window </a:t>
            </a:r>
          </a:p>
          <a:p>
            <a:pPr lvl="1"/>
            <a:r>
              <a:rPr lang="en-US" dirty="0">
                <a:solidFill>
                  <a:srgbClr val="002060"/>
                </a:solidFill>
              </a:rPr>
              <a:t>Delays or problems in transport</a:t>
            </a:r>
          </a:p>
          <a:p>
            <a:pPr lvl="1"/>
            <a:r>
              <a:rPr lang="en-US" dirty="0" err="1">
                <a:solidFill>
                  <a:srgbClr val="002060"/>
                </a:solidFill>
              </a:rPr>
              <a:t>Telestroke</a:t>
            </a:r>
            <a:r>
              <a:rPr lang="en-US" dirty="0">
                <a:solidFill>
                  <a:srgbClr val="002060"/>
                </a:solidFill>
              </a:rPr>
              <a:t> issues</a:t>
            </a:r>
          </a:p>
        </p:txBody>
      </p:sp>
      <p:sp>
        <p:nvSpPr>
          <p:cNvPr id="6" name="Slide Number Placeholder 5"/>
          <p:cNvSpPr>
            <a:spLocks noGrp="1"/>
          </p:cNvSpPr>
          <p:nvPr>
            <p:ph type="sldNum" sz="quarter" idx="12"/>
          </p:nvPr>
        </p:nvSpPr>
        <p:spPr/>
        <p:txBody>
          <a:bodyPr/>
          <a:lstStyle/>
          <a:p>
            <a:fld id="{48F63A3B-78C7-47BE-AE5E-E10140E04643}" type="slidenum">
              <a:rPr lang="en-US" smtClean="0"/>
              <a:t>4</a:t>
            </a:fld>
            <a:endParaRPr lang="en-US" dirty="0"/>
          </a:p>
        </p:txBody>
      </p:sp>
    </p:spTree>
    <p:extLst>
      <p:ext uri="{BB962C8B-B14F-4D97-AF65-F5344CB8AC3E}">
        <p14:creationId xmlns:p14="http://schemas.microsoft.com/office/powerpoint/2010/main" val="23979125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Individual Case Review</a:t>
            </a:r>
          </a:p>
        </p:txBody>
      </p:sp>
      <p:sp>
        <p:nvSpPr>
          <p:cNvPr id="3" name="Content Placeholder 2"/>
          <p:cNvSpPr>
            <a:spLocks noGrp="1"/>
          </p:cNvSpPr>
          <p:nvPr>
            <p:ph idx="1"/>
          </p:nvPr>
        </p:nvSpPr>
        <p:spPr/>
        <p:txBody>
          <a:bodyPr>
            <a:normAutofit lnSpcReduction="10000"/>
          </a:bodyPr>
          <a:lstStyle/>
          <a:p>
            <a:r>
              <a:rPr lang="en-US" dirty="0"/>
              <a:t>How do you identify cases</a:t>
            </a:r>
          </a:p>
          <a:p>
            <a:r>
              <a:rPr lang="en-US" dirty="0"/>
              <a:t>How do you review cases</a:t>
            </a:r>
          </a:p>
          <a:p>
            <a:pPr lvl="1"/>
            <a:r>
              <a:rPr lang="en-US" dirty="0"/>
              <a:t>What elements do you track </a:t>
            </a:r>
          </a:p>
          <a:p>
            <a:pPr lvl="1"/>
            <a:r>
              <a:rPr lang="en-US" dirty="0"/>
              <a:t>What process and tools do you employ</a:t>
            </a:r>
          </a:p>
          <a:p>
            <a:r>
              <a:rPr lang="en-US" dirty="0"/>
              <a:t>How does the stroke code activation log factor in to this process</a:t>
            </a:r>
          </a:p>
          <a:p>
            <a:r>
              <a:rPr lang="en-US" dirty="0"/>
              <a:t>Does your review encompass final diagnosis strokes (entered into Stroke Registry)</a:t>
            </a:r>
          </a:p>
          <a:p>
            <a:pPr lvl="1"/>
            <a:r>
              <a:rPr lang="en-US" dirty="0"/>
              <a:t>Comment how you identify/review ‘missed stroke code’</a:t>
            </a:r>
          </a:p>
          <a:p>
            <a:endParaRPr lang="en-US" dirty="0"/>
          </a:p>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5</a:t>
            </a:fld>
            <a:endParaRPr lang="en-US" dirty="0"/>
          </a:p>
        </p:txBody>
      </p:sp>
    </p:spTree>
    <p:extLst>
      <p:ext uri="{BB962C8B-B14F-4D97-AF65-F5344CB8AC3E}">
        <p14:creationId xmlns:p14="http://schemas.microsoft.com/office/powerpoint/2010/main" val="737507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Follow up on Individual Case Review (action steps)</a:t>
            </a:r>
          </a:p>
        </p:txBody>
      </p:sp>
      <p:sp>
        <p:nvSpPr>
          <p:cNvPr id="3" name="Content Placeholder 2"/>
          <p:cNvSpPr>
            <a:spLocks noGrp="1"/>
          </p:cNvSpPr>
          <p:nvPr>
            <p:ph idx="1"/>
          </p:nvPr>
        </p:nvSpPr>
        <p:spPr/>
        <p:txBody>
          <a:bodyPr/>
          <a:lstStyle/>
          <a:p>
            <a:r>
              <a:rPr lang="en-US" dirty="0">
                <a:solidFill>
                  <a:srgbClr val="002060"/>
                </a:solidFill>
              </a:rPr>
              <a:t>Tell us what feedback (and the feedback process) looks like:</a:t>
            </a:r>
          </a:p>
          <a:p>
            <a:pPr lvl="1"/>
            <a:r>
              <a:rPr lang="en-US" dirty="0">
                <a:solidFill>
                  <a:srgbClr val="002060"/>
                </a:solidFill>
              </a:rPr>
              <a:t>to Acute Stroke Team members</a:t>
            </a:r>
          </a:p>
          <a:p>
            <a:pPr lvl="1"/>
            <a:r>
              <a:rPr lang="en-US" dirty="0">
                <a:solidFill>
                  <a:srgbClr val="002060"/>
                </a:solidFill>
              </a:rPr>
              <a:t>to EMS</a:t>
            </a:r>
          </a:p>
          <a:p>
            <a:pPr lvl="1"/>
            <a:r>
              <a:rPr lang="en-US" dirty="0">
                <a:solidFill>
                  <a:srgbClr val="002060"/>
                </a:solidFill>
              </a:rPr>
              <a:t>Do you have a feedback form: send emails, call, touch base in meetings (I.E. within the Stroke Committee to department leads. Do department leads share with their frontline staff?)</a:t>
            </a:r>
          </a:p>
          <a:p>
            <a:pPr lvl="1"/>
            <a:r>
              <a:rPr lang="en-US" dirty="0">
                <a:solidFill>
                  <a:srgbClr val="002060"/>
                </a:solidFill>
              </a:rPr>
              <a:t>How do you celebrate </a:t>
            </a:r>
            <a:r>
              <a:rPr lang="en-US" dirty="0" err="1">
                <a:solidFill>
                  <a:srgbClr val="002060"/>
                </a:solidFill>
              </a:rPr>
              <a:t>succeses</a:t>
            </a:r>
            <a:r>
              <a:rPr lang="en-US" dirty="0">
                <a:solidFill>
                  <a:srgbClr val="002060"/>
                </a:solidFill>
              </a:rPr>
              <a:t>! </a:t>
            </a:r>
          </a:p>
        </p:txBody>
      </p:sp>
      <p:sp>
        <p:nvSpPr>
          <p:cNvPr id="6" name="Slide Number Placeholder 5"/>
          <p:cNvSpPr>
            <a:spLocks noGrp="1"/>
          </p:cNvSpPr>
          <p:nvPr>
            <p:ph type="sldNum" sz="quarter" idx="12"/>
          </p:nvPr>
        </p:nvSpPr>
        <p:spPr/>
        <p:txBody>
          <a:bodyPr/>
          <a:lstStyle/>
          <a:p>
            <a:fld id="{48F63A3B-78C7-47BE-AE5E-E10140E04643}" type="slidenum">
              <a:rPr lang="en-US" smtClean="0"/>
              <a:t>6</a:t>
            </a:fld>
            <a:endParaRPr lang="en-US" dirty="0"/>
          </a:p>
        </p:txBody>
      </p:sp>
    </p:spTree>
    <p:extLst>
      <p:ext uri="{BB962C8B-B14F-4D97-AF65-F5344CB8AC3E}">
        <p14:creationId xmlns:p14="http://schemas.microsoft.com/office/powerpoint/2010/main" val="4007755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normAutofit fontScale="90000"/>
          </a:bodyPr>
          <a:lstStyle/>
          <a:p>
            <a:r>
              <a:rPr lang="en-US" dirty="0"/>
              <a:t>Individual Case Review              Aggregate Case Review</a:t>
            </a:r>
            <a:br>
              <a:rPr lang="en-US" dirty="0"/>
            </a:br>
            <a:r>
              <a:rPr lang="en-US" dirty="0"/>
              <a:t>Showcase Your PI Log</a:t>
            </a:r>
          </a:p>
        </p:txBody>
      </p:sp>
      <p:sp>
        <p:nvSpPr>
          <p:cNvPr id="8" name="Content Placeholder 1"/>
          <p:cNvSpPr>
            <a:spLocks noGrp="1"/>
          </p:cNvSpPr>
          <p:nvPr>
            <p:ph idx="1"/>
          </p:nvPr>
        </p:nvSpPr>
        <p:spPr>
          <a:xfrm>
            <a:off x="228599" y="1613507"/>
            <a:ext cx="3657601" cy="4715855"/>
          </a:xfrm>
        </p:spPr>
        <p:txBody>
          <a:bodyPr>
            <a:normAutofit/>
          </a:bodyPr>
          <a:lstStyle/>
          <a:p>
            <a:pPr marL="457200" indent="0">
              <a:buNone/>
            </a:pPr>
            <a:r>
              <a:rPr lang="en-US" sz="2800" dirty="0"/>
              <a:t>Compiling individual reviews.</a:t>
            </a:r>
          </a:p>
          <a:p>
            <a:pPr marL="457200" indent="0">
              <a:buNone/>
            </a:pPr>
            <a:endParaRPr lang="en-US" sz="2800" dirty="0"/>
          </a:p>
          <a:p>
            <a:pPr marL="457200" indent="0">
              <a:buNone/>
            </a:pPr>
            <a:r>
              <a:rPr lang="en-US" sz="2800" dirty="0"/>
              <a:t>Show us how you look at times for all your cases, </a:t>
            </a:r>
            <a:r>
              <a:rPr lang="en-US" sz="2800" u="sng" dirty="0"/>
              <a:t>to identify themes or delays (your PI log) </a:t>
            </a:r>
            <a:endParaRPr lang="en-US" sz="1800" u="sng" dirty="0"/>
          </a:p>
        </p:txBody>
      </p:sp>
      <p:pic>
        <p:nvPicPr>
          <p:cNvPr id="3" name="Picture 2" descr="Table of case review elements&#10;" title="Table of case review"/>
          <p:cNvPicPr>
            <a:picLocks noChangeAspect="1"/>
          </p:cNvPicPr>
          <p:nvPr/>
        </p:nvPicPr>
        <p:blipFill>
          <a:blip r:embed="rId3"/>
          <a:stretch>
            <a:fillRect/>
          </a:stretch>
        </p:blipFill>
        <p:spPr>
          <a:xfrm>
            <a:off x="4262491" y="1675042"/>
            <a:ext cx="7555435" cy="5010859"/>
          </a:xfrm>
          <a:prstGeom prst="rect">
            <a:avLst/>
          </a:prstGeom>
        </p:spPr>
      </p:pic>
      <p:sp>
        <p:nvSpPr>
          <p:cNvPr id="2" name="Arrow: Right 1">
            <a:extLst>
              <a:ext uri="{FF2B5EF4-FFF2-40B4-BE49-F238E27FC236}">
                <a16:creationId xmlns:a16="http://schemas.microsoft.com/office/drawing/2014/main" id="{06008411-CE46-697D-AB5E-C4594144CF99}"/>
              </a:ext>
            </a:extLst>
          </p:cNvPr>
          <p:cNvSpPr/>
          <p:nvPr/>
        </p:nvSpPr>
        <p:spPr>
          <a:xfrm>
            <a:off x="6317942" y="239697"/>
            <a:ext cx="1059401" cy="266330"/>
          </a:xfrm>
          <a:prstGeom prst="rightArrow">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bg1"/>
              </a:solidFill>
            </a:endParaRPr>
          </a:p>
        </p:txBody>
      </p:sp>
    </p:spTree>
    <p:extLst>
      <p:ext uri="{BB962C8B-B14F-4D97-AF65-F5344CB8AC3E}">
        <p14:creationId xmlns:p14="http://schemas.microsoft.com/office/powerpoint/2010/main" val="6276829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Follow Up on Aggregate Case Review </a:t>
            </a:r>
            <a:br>
              <a:rPr lang="en-US" dirty="0"/>
            </a:br>
            <a:r>
              <a:rPr lang="en-US" dirty="0"/>
              <a:t>Turning Themes into Performance Improvement Projects</a:t>
            </a:r>
          </a:p>
        </p:txBody>
      </p:sp>
      <p:sp>
        <p:nvSpPr>
          <p:cNvPr id="4" name="Content Placeholder 3"/>
          <p:cNvSpPr>
            <a:spLocks noGrp="1"/>
          </p:cNvSpPr>
          <p:nvPr>
            <p:ph idx="1"/>
          </p:nvPr>
        </p:nvSpPr>
        <p:spPr/>
        <p:txBody>
          <a:bodyPr>
            <a:normAutofit fontScale="92500" lnSpcReduction="20000"/>
          </a:bodyPr>
          <a:lstStyle/>
          <a:p>
            <a:r>
              <a:rPr lang="en-US" dirty="0"/>
              <a:t>What do you do when you identify a theme, an issue or delay in performance, an opportunity to improve? </a:t>
            </a:r>
          </a:p>
          <a:p>
            <a:r>
              <a:rPr lang="en-US" dirty="0"/>
              <a:t>Do you bring it to committee? What happens from that point?</a:t>
            </a:r>
          </a:p>
          <a:p>
            <a:r>
              <a:rPr lang="en-US" dirty="0"/>
              <a:t>How do you create a plan for the identified issue?</a:t>
            </a:r>
          </a:p>
          <a:p>
            <a:r>
              <a:rPr lang="en-US" dirty="0"/>
              <a:t>Who is involved in creating the plan?</a:t>
            </a:r>
          </a:p>
          <a:p>
            <a:r>
              <a:rPr lang="en-US" dirty="0"/>
              <a:t>How do you engage partners to get the plan implemented?</a:t>
            </a:r>
          </a:p>
          <a:p>
            <a:r>
              <a:rPr lang="en-US" dirty="0"/>
              <a:t>How do you measure it, and show what success is?</a:t>
            </a:r>
          </a:p>
          <a:p>
            <a:pPr marL="0" indent="0">
              <a:buNone/>
            </a:pPr>
            <a:br>
              <a:rPr lang="en-US" dirty="0"/>
            </a:br>
            <a:r>
              <a:rPr lang="en-US" sz="2800" b="1" dirty="0"/>
              <a:t>Present a PI plan you have done a project on, or plan to! </a:t>
            </a:r>
            <a:endParaRPr lang="en-US" dirty="0"/>
          </a:p>
        </p:txBody>
      </p:sp>
    </p:spTree>
    <p:extLst>
      <p:ext uri="{BB962C8B-B14F-4D97-AF65-F5344CB8AC3E}">
        <p14:creationId xmlns:p14="http://schemas.microsoft.com/office/powerpoint/2010/main" val="8534267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6839" y="223837"/>
            <a:ext cx="11878322" cy="914400"/>
          </a:xfrm>
        </p:spPr>
        <p:txBody>
          <a:bodyPr>
            <a:normAutofit/>
          </a:bodyPr>
          <a:lstStyle/>
          <a:p>
            <a:r>
              <a:rPr lang="en-US" dirty="0"/>
              <a:t>Performance Improvement Highlight</a:t>
            </a:r>
          </a:p>
        </p:txBody>
      </p:sp>
      <p:sp>
        <p:nvSpPr>
          <p:cNvPr id="3" name="Content Placeholder 2"/>
          <p:cNvSpPr>
            <a:spLocks noGrp="1"/>
          </p:cNvSpPr>
          <p:nvPr>
            <p:ph idx="1"/>
          </p:nvPr>
        </p:nvSpPr>
        <p:spPr/>
        <p:txBody>
          <a:bodyPr/>
          <a:lstStyle/>
          <a:p>
            <a:r>
              <a:rPr lang="en-US" sz="2800" dirty="0"/>
              <a:t>Please highlight a recent successful PI initiative(s)!</a:t>
            </a:r>
          </a:p>
          <a:p>
            <a:r>
              <a:rPr lang="en-US" sz="2800" dirty="0">
                <a:solidFill>
                  <a:srgbClr val="002060"/>
                </a:solidFill>
              </a:rPr>
              <a:t>Consider utilizing the following QI Story Board SAMPLE, or any other tool, to showcase a PI project! </a:t>
            </a:r>
          </a:p>
        </p:txBody>
      </p:sp>
    </p:spTree>
    <p:extLst>
      <p:ext uri="{BB962C8B-B14F-4D97-AF65-F5344CB8AC3E}">
        <p14:creationId xmlns:p14="http://schemas.microsoft.com/office/powerpoint/2010/main" val="138780718"/>
      </p:ext>
    </p:extLst>
  </p:cSld>
  <p:clrMapOvr>
    <a:masterClrMapping/>
  </p:clrMapOvr>
</p:sld>
</file>

<file path=ppt/theme/theme1.xml><?xml version="1.0" encoding="utf-8"?>
<a:theme xmlns:a="http://schemas.openxmlformats.org/drawingml/2006/main" name="MN.IT">
  <a:themeElements>
    <a:clrScheme name="Minnesota Brand Colors">
      <a:dk1>
        <a:srgbClr val="003865"/>
      </a:dk1>
      <a:lt1>
        <a:srgbClr val="FFFFFF"/>
      </a:lt1>
      <a:dk2>
        <a:srgbClr val="000000"/>
      </a:dk2>
      <a:lt2>
        <a:srgbClr val="DDDDDA"/>
      </a:lt2>
      <a:accent1>
        <a:srgbClr val="003865"/>
      </a:accent1>
      <a:accent2>
        <a:srgbClr val="78BE21"/>
      </a:accent2>
      <a:accent3>
        <a:srgbClr val="008EAA"/>
      </a:accent3>
      <a:accent4>
        <a:srgbClr val="8D3F2B"/>
      </a:accent4>
      <a:accent5>
        <a:srgbClr val="0D5257"/>
      </a:accent5>
      <a:accent6>
        <a:srgbClr val="5D295F"/>
      </a:accent6>
      <a:hlink>
        <a:srgbClr val="0563C1"/>
      </a:hlink>
      <a:folHlink>
        <a:srgbClr val="5D295F"/>
      </a:folHlink>
    </a:clrScheme>
    <a:fontScheme name="MN Secondary Fonts">
      <a:majorFont>
        <a:latin typeface="Calibri"/>
        <a:ea typeface=""/>
        <a:cs typeface=""/>
      </a:majorFont>
      <a:minorFont>
        <a:latin typeface="Calibri"/>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16F5552E-7FA5-401C-A5C1-DF343DC4B3F7}" vid="{00869514-4466-4273-82D4-87EB9D68739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B0F0AF960DE3C4A92E1BEB231BBDACE" ma:contentTypeVersion="0" ma:contentTypeDescription="Create a new document." ma:contentTypeScope="" ma:versionID="82899579051dc9e5f49494bf955404b0">
  <xsd:schema xmlns:xsd="http://www.w3.org/2001/XMLSchema" xmlns:xs="http://www.w3.org/2001/XMLSchema" xmlns:p="http://schemas.microsoft.com/office/2006/metadata/properties" xmlns:ns2="a340cd5a-8d85-4c94-8b3b-dcb04460a05d" targetNamespace="http://schemas.microsoft.com/office/2006/metadata/properties" ma:root="true" ma:fieldsID="db02e23880311bbb15d0b1434d17a118" ns2:_="">
    <xsd:import namespace="a340cd5a-8d85-4c94-8b3b-dcb04460a05d"/>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340cd5a-8d85-4c94-8b3b-dcb04460a05d"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Version=15.0.0.0,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Version=15.0.0.0,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xmlns:pc="http://schemas.microsoft.com/office/infopath/2007/PartnerControls">
  <documentManagement>
    <_dlc_DocId xmlns="a340cd5a-8d85-4c94-8b3b-dcb04460a05d">3EUZQJVPJPKD-1734757124-28</_dlc_DocId>
    <_dlc_DocIdUrl xmlns="a340cd5a-8d85-4c94-8b3b-dcb04460a05d">
      <Url>https://inside.mn.gov/sites/MDH/permanent/comm_proj/_layouts/15/DocIdRedir.aspx?ID=3EUZQJVPJPKD-1734757124-28</Url>
      <Description>3EUZQJVPJPKD-1734757124-28</Description>
    </_dlc_DocIdUrl>
  </documentManagement>
</p:properties>
</file>

<file path=customXml/itemProps1.xml><?xml version="1.0" encoding="utf-8"?>
<ds:datastoreItem xmlns:ds="http://schemas.openxmlformats.org/officeDocument/2006/customXml" ds:itemID="{02617A5B-38EC-4037-96F9-B81D9FB1B3A7}">
  <ds:schemaRefs>
    <ds:schemaRef ds:uri="http://schemas.microsoft.com/sharepoint/v3/contenttype/forms"/>
  </ds:schemaRefs>
</ds:datastoreItem>
</file>

<file path=customXml/itemProps2.xml><?xml version="1.0" encoding="utf-8"?>
<ds:datastoreItem xmlns:ds="http://schemas.openxmlformats.org/officeDocument/2006/customXml" ds:itemID="{A62FC8F2-806C-4782-9382-CDEEF98BFAF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340cd5a-8d85-4c94-8b3b-dcb04460a05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697F3D0-D31E-40E5-80D0-AD0B09EC31F4}">
  <ds:schemaRefs>
    <ds:schemaRef ds:uri="http://schemas.microsoft.com/sharepoint/events"/>
  </ds:schemaRefs>
</ds:datastoreItem>
</file>

<file path=customXml/itemProps4.xml><?xml version="1.0" encoding="utf-8"?>
<ds:datastoreItem xmlns:ds="http://schemas.openxmlformats.org/officeDocument/2006/customXml" ds:itemID="{226A1386-9537-4EA6-B9A3-FB7D154FAC23}">
  <ds:schemaRefs>
    <ds:schemaRef ds:uri="http://schemas.microsoft.com/office/2006/documentManagement/types"/>
    <ds:schemaRef ds:uri="http://purl.org/dc/terms/"/>
    <ds:schemaRef ds:uri="http://schemas.openxmlformats.org/package/2006/metadata/core-properties"/>
    <ds:schemaRef ds:uri="http://purl.org/dc/dcmitype/"/>
    <ds:schemaRef ds:uri="a340cd5a-8d85-4c94-8b3b-dcb04460a05d"/>
    <ds:schemaRef ds:uri="http://purl.org/dc/elements/1.1/"/>
    <ds:schemaRef ds:uri="http://schemas.microsoft.com/office/2006/metadata/properties"/>
    <ds:schemaRef ds:uri="http://schemas.microsoft.com/office/infopath/2007/PartnerControl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MDH PowerPoint</Template>
  <TotalTime>341</TotalTime>
  <Words>1186</Words>
  <Application>Microsoft Office PowerPoint</Application>
  <PresentationFormat>Widescreen</PresentationFormat>
  <Paragraphs>98</Paragraphs>
  <Slides>11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NeueHaasGroteskText Std</vt:lpstr>
      <vt:lpstr>MN.IT</vt:lpstr>
      <vt:lpstr>Acute Stroke Ready Hospital Designation 4.0 Site Visit Data &amp; Performance Improvement Presentation Template</vt:lpstr>
      <vt:lpstr>What data elements do you track Share performance on each data element that you track. I.E.</vt:lpstr>
      <vt:lpstr>Data/Performance trends EXAMPLE 1 slide per metric  </vt:lpstr>
      <vt:lpstr>Additional Elements</vt:lpstr>
      <vt:lpstr>Individual Case Review</vt:lpstr>
      <vt:lpstr>Follow up on Individual Case Review (action steps)</vt:lpstr>
      <vt:lpstr>Individual Case Review              Aggregate Case Review Showcase Your PI Log</vt:lpstr>
      <vt:lpstr>Follow Up on Aggregate Case Review  Turning Themes into Performance Improvement Projects</vt:lpstr>
      <vt:lpstr>Performance Improvement Highlight</vt:lpstr>
      <vt:lpstr>Project title that tells us what you accomplished and who benefits</vt:lpstr>
      <vt:lpstr>Closing</vt:lpstr>
    </vt:vector>
  </TitlesOfParts>
  <Company>MDH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ASRH Site Visit Data Presentation Template</dc:title>
  <dc:subject>Template for data presentation, site visits</dc:subject>
  <dc:creator>Minnesota Department of Health</dc:creator>
  <cp:keywords>PowerPoint, Template</cp:keywords>
  <dc:description>Version 1.1, Released 8-2016</dc:description>
  <cp:lastModifiedBy>Thorstenson, Karli (She/Her/Hers) (MDH)</cp:lastModifiedBy>
  <cp:revision>37</cp:revision>
  <dcterms:created xsi:type="dcterms:W3CDTF">2017-09-21T19:57:49Z</dcterms:created>
  <dcterms:modified xsi:type="dcterms:W3CDTF">2023-08-01T18:22:12Z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0x0101006B0F0AF960DE3C4A92E1BEB231BBDACE</vt:lpwstr>
  </property>
  <property fmtid="{D5CDD505-2E9C-101B-9397-08002B2CF9AE}" pid="3" name="_dlc_DocIdItemGuid">
    <vt:lpwstr>51612d0f-3fe8-4978-a8d9-f384c5e0293e</vt:lpwstr>
  </property>
</Properties>
</file>