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7"/>
  </p:notesMasterIdLst>
  <p:sldIdLst>
    <p:sldId id="281" r:id="rId6"/>
    <p:sldId id="283" r:id="rId7"/>
    <p:sldId id="279" r:id="rId8"/>
    <p:sldId id="280" r:id="rId9"/>
    <p:sldId id="282" r:id="rId10"/>
    <p:sldId id="272" r:id="rId11"/>
    <p:sldId id="257" r:id="rId12"/>
    <p:sldId id="259" r:id="rId13"/>
    <p:sldId id="273" r:id="rId14"/>
    <p:sldId id="260" r:id="rId15"/>
    <p:sldId id="276" r:id="rId16"/>
    <p:sldId id="277" r:id="rId17"/>
    <p:sldId id="275" r:id="rId18"/>
    <p:sldId id="278" r:id="rId19"/>
    <p:sldId id="263" r:id="rId20"/>
    <p:sldId id="268" r:id="rId21"/>
    <p:sldId id="265" r:id="rId22"/>
    <p:sldId id="274" r:id="rId23"/>
    <p:sldId id="261" r:id="rId24"/>
    <p:sldId id="271"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uise, Samantha (MDH)" initials="CS(" lastIdx="1" clrIdx="0">
    <p:extLst>
      <p:ext uri="{19B8F6BF-5375-455C-9EA6-DF929625EA0E}">
        <p15:presenceInfo xmlns:p15="http://schemas.microsoft.com/office/powerpoint/2012/main" userId="S-1-5-21-1314793539-288207475-437156019-42680" providerId="AD"/>
      </p:ext>
    </p:extLst>
  </p:cmAuthor>
  <p:cmAuthor id="2" name="Nyquist, Katie (MDH)" initials="NK(" lastIdx="8" clrIdx="1">
    <p:extLst>
      <p:ext uri="{19B8F6BF-5375-455C-9EA6-DF929625EA0E}">
        <p15:presenceInfo xmlns:p15="http://schemas.microsoft.com/office/powerpoint/2012/main" userId="S-1-5-21-1314793539-288207475-437156019-14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865"/>
    <a:srgbClr val="78BE21"/>
    <a:srgbClr val="0390C2"/>
    <a:srgbClr val="E5D3C9"/>
    <a:srgbClr val="68AC2A"/>
    <a:srgbClr val="00474E"/>
    <a:srgbClr val="FCB00D"/>
    <a:srgbClr val="F80018"/>
    <a:srgbClr val="FDA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59654" autoAdjust="0"/>
  </p:normalViewPr>
  <p:slideViewPr>
    <p:cSldViewPr snapToGrid="0">
      <p:cViewPr varScale="1">
        <p:scale>
          <a:sx n="52" d="100"/>
          <a:sy n="52" d="100"/>
        </p:scale>
        <p:origin x="14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03EF9-7A85-4C78-9151-EEC2DDBEBEBF}"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3BEFE-52C1-4FF8-B768-A17C741FD00A}" type="slidenum">
              <a:rPr lang="en-US" smtClean="0"/>
              <a:t>‹#›</a:t>
            </a:fld>
            <a:endParaRPr lang="en-US"/>
          </a:p>
        </p:txBody>
      </p:sp>
    </p:spTree>
    <p:extLst>
      <p:ext uri="{BB962C8B-B14F-4D97-AF65-F5344CB8AC3E}">
        <p14:creationId xmlns:p14="http://schemas.microsoft.com/office/powerpoint/2010/main" val="275271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a:t>
            </a:fld>
            <a:endParaRPr lang="en-US"/>
          </a:p>
        </p:txBody>
      </p:sp>
    </p:spTree>
    <p:extLst>
      <p:ext uri="{BB962C8B-B14F-4D97-AF65-F5344CB8AC3E}">
        <p14:creationId xmlns:p14="http://schemas.microsoft.com/office/powerpoint/2010/main" val="378389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Minnesota Department of Health </a:t>
            </a:r>
            <a:r>
              <a:rPr lang="en-US" sz="1200" b="0" i="0" u="none" strike="noStrike" kern="1200" baseline="0" dirty="0" smtClean="0">
                <a:solidFill>
                  <a:schemeClr val="tx1"/>
                </a:solidFill>
                <a:effectLst/>
                <a:latin typeface="+mn-lt"/>
                <a:ea typeface="+mn-ea"/>
                <a:cs typeface="+mn-cs"/>
              </a:rPr>
              <a:t>recommends testing for nitrate every other year. Nitrate levels can change over time. </a:t>
            </a:r>
            <a:r>
              <a:rPr lang="en-US" sz="1200" b="0" i="0" u="none" strike="noStrike" kern="1200" dirty="0" smtClean="0">
                <a:solidFill>
                  <a:schemeClr val="tx1"/>
                </a:solidFill>
                <a:effectLst/>
                <a:latin typeface="+mn-lt"/>
                <a:ea typeface="+mn-ea"/>
                <a:cs typeface="+mn-cs"/>
              </a:rPr>
              <a:t>Contact (your laboratory name) for information on how to test for nitrate.</a:t>
            </a:r>
            <a:r>
              <a:rPr lang="en-US" sz="1200" b="0" i="0" u="none" strike="noStrike" kern="1200" baseline="0" dirty="0" smtClean="0">
                <a:solidFill>
                  <a:schemeClr val="tx1"/>
                </a:solidFill>
                <a:effectLst/>
                <a:latin typeface="+mn-lt"/>
                <a:ea typeface="+mn-ea"/>
                <a:cs typeface="+mn-cs"/>
              </a:rPr>
              <a:t> There are ways to address nitrate if your water has an unsafe level.</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10</a:t>
            </a:fld>
            <a:endParaRPr lang="en-US"/>
          </a:p>
        </p:txBody>
      </p:sp>
    </p:spTree>
    <p:extLst>
      <p:ext uri="{BB962C8B-B14F-4D97-AF65-F5344CB8AC3E}">
        <p14:creationId xmlns:p14="http://schemas.microsoft.com/office/powerpoint/2010/main" val="77746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Minnesota Department of Health </a:t>
            </a:r>
            <a:r>
              <a:rPr lang="en-US" sz="1200" b="0" i="0" u="none" strike="noStrike" kern="1200" baseline="0" dirty="0" smtClean="0">
                <a:solidFill>
                  <a:schemeClr val="tx1"/>
                </a:solidFill>
                <a:effectLst/>
                <a:latin typeface="+mn-lt"/>
                <a:ea typeface="+mn-ea"/>
                <a:cs typeface="+mn-cs"/>
              </a:rPr>
              <a:t>recommends testing for arsenic at least once. Arsenic levels are unlikely to change a lot over the lifetime of your well. </a:t>
            </a:r>
            <a:r>
              <a:rPr lang="en-US" sz="1200" b="0" i="0" u="none" strike="noStrike" kern="1200" dirty="0" smtClean="0">
                <a:solidFill>
                  <a:schemeClr val="tx1"/>
                </a:solidFill>
                <a:effectLst/>
                <a:latin typeface="+mn-lt"/>
                <a:ea typeface="+mn-ea"/>
                <a:cs typeface="+mn-cs"/>
              </a:rPr>
              <a:t>Contact (your laboratory name) for information on how to test for arsenic. </a:t>
            </a:r>
            <a:r>
              <a:rPr lang="en-US" sz="1200" b="0" i="0" u="none" strike="noStrike" kern="1200" baseline="0" dirty="0" smtClean="0">
                <a:solidFill>
                  <a:schemeClr val="tx1"/>
                </a:solidFill>
                <a:effectLst/>
                <a:latin typeface="+mn-lt"/>
                <a:ea typeface="+mn-ea"/>
                <a:cs typeface="+mn-cs"/>
              </a:rPr>
              <a:t>There are ways to address arsenic if your water has an unsafe level.</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11</a:t>
            </a:fld>
            <a:endParaRPr lang="en-US"/>
          </a:p>
        </p:txBody>
      </p:sp>
    </p:spTree>
    <p:extLst>
      <p:ext uri="{BB962C8B-B14F-4D97-AF65-F5344CB8AC3E}">
        <p14:creationId xmlns:p14="http://schemas.microsoft.com/office/powerpoint/2010/main" val="2215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Minnesota Department of Health </a:t>
            </a:r>
            <a:r>
              <a:rPr lang="en-US" sz="1200" b="0" i="0" u="none" strike="noStrike" kern="1200" baseline="0" dirty="0" smtClean="0">
                <a:solidFill>
                  <a:schemeClr val="tx1"/>
                </a:solidFill>
                <a:effectLst/>
                <a:latin typeface="+mn-lt"/>
                <a:ea typeface="+mn-ea"/>
                <a:cs typeface="+mn-cs"/>
              </a:rPr>
              <a:t>recommends testing for coliform bacteria every year. The coliform bacteria test can help you identify if other harmful bacteria may be in your well water. </a:t>
            </a:r>
            <a:r>
              <a:rPr lang="en-US" sz="1200" b="0" i="0" u="none" strike="noStrike" kern="1200" dirty="0" smtClean="0">
                <a:solidFill>
                  <a:schemeClr val="tx1"/>
                </a:solidFill>
                <a:effectLst/>
                <a:latin typeface="+mn-lt"/>
                <a:ea typeface="+mn-ea"/>
                <a:cs typeface="+mn-cs"/>
              </a:rPr>
              <a:t>Contact (your laboratory name) for information on how to test for coliform bacteria. </a:t>
            </a:r>
            <a:r>
              <a:rPr lang="en-US" sz="1200" b="0" i="0" u="none" strike="noStrike" kern="1200" baseline="0" dirty="0" smtClean="0">
                <a:solidFill>
                  <a:schemeClr val="tx1"/>
                </a:solidFill>
                <a:effectLst/>
                <a:latin typeface="+mn-lt"/>
                <a:ea typeface="+mn-ea"/>
                <a:cs typeface="+mn-cs"/>
              </a:rPr>
              <a:t>There are ways to address coliform bacteria in your drinking water.</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12</a:t>
            </a:fld>
            <a:endParaRPr lang="en-US"/>
          </a:p>
        </p:txBody>
      </p:sp>
    </p:spTree>
    <p:extLst>
      <p:ext uri="{BB962C8B-B14F-4D97-AF65-F5344CB8AC3E}">
        <p14:creationId xmlns:p14="http://schemas.microsoft.com/office/powerpoint/2010/main" val="63558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Minnesota Department of Health </a:t>
            </a:r>
            <a:r>
              <a:rPr lang="en-US" sz="1200" b="0" i="0" u="none" strike="noStrike" kern="1200" baseline="0" dirty="0" smtClean="0">
                <a:solidFill>
                  <a:schemeClr val="tx1"/>
                </a:solidFill>
                <a:effectLst/>
                <a:latin typeface="+mn-lt"/>
                <a:ea typeface="+mn-ea"/>
                <a:cs typeface="+mn-cs"/>
              </a:rPr>
              <a:t>recommends testing for lead at least once. Lead levels are unlikely to change a lot over the lifetime of your well. </a:t>
            </a:r>
            <a:r>
              <a:rPr lang="en-US" sz="1200" b="0" i="0" u="none" strike="noStrike" kern="1200" dirty="0" smtClean="0">
                <a:solidFill>
                  <a:schemeClr val="tx1"/>
                </a:solidFill>
                <a:effectLst/>
                <a:latin typeface="+mn-lt"/>
                <a:ea typeface="+mn-ea"/>
                <a:cs typeface="+mn-cs"/>
              </a:rPr>
              <a:t>Contact </a:t>
            </a:r>
            <a:r>
              <a:rPr lang="en-US" baseline="0" dirty="0" smtClean="0"/>
              <a:t>(your laboratory name) </a:t>
            </a:r>
            <a:r>
              <a:rPr lang="en-US" sz="1200" b="0" i="0" u="none" strike="noStrike" kern="1200" dirty="0" smtClean="0">
                <a:solidFill>
                  <a:schemeClr val="tx1"/>
                </a:solidFill>
                <a:effectLst/>
                <a:latin typeface="+mn-lt"/>
                <a:ea typeface="+mn-ea"/>
                <a:cs typeface="+mn-cs"/>
              </a:rPr>
              <a:t>for information on how to test for lead. There are ways to address lead if</a:t>
            </a:r>
            <a:r>
              <a:rPr lang="en-US" sz="1200" b="0" i="0" u="none" strike="noStrike" kern="1200" baseline="0" dirty="0" smtClean="0">
                <a:solidFill>
                  <a:schemeClr val="tx1"/>
                </a:solidFill>
                <a:effectLst/>
                <a:latin typeface="+mn-lt"/>
                <a:ea typeface="+mn-ea"/>
                <a:cs typeface="+mn-cs"/>
              </a:rPr>
              <a:t> you find out you have an unsafe level in your drinking water.</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13</a:t>
            </a:fld>
            <a:endParaRPr lang="en-US"/>
          </a:p>
        </p:txBody>
      </p:sp>
    </p:spTree>
    <p:extLst>
      <p:ext uri="{BB962C8B-B14F-4D97-AF65-F5344CB8AC3E}">
        <p14:creationId xmlns:p14="http://schemas.microsoft.com/office/powerpoint/2010/main" val="169970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Minnesota Department of Health </a:t>
            </a:r>
            <a:r>
              <a:rPr lang="en-US" sz="1200" b="0" i="0" u="none" strike="noStrike" kern="1200" baseline="0" dirty="0" smtClean="0">
                <a:solidFill>
                  <a:schemeClr val="tx1"/>
                </a:solidFill>
                <a:effectLst/>
                <a:latin typeface="+mn-lt"/>
                <a:ea typeface="+mn-ea"/>
                <a:cs typeface="+mn-cs"/>
              </a:rPr>
              <a:t>recommends testing for manganese before a baby drinks the well water or drinks juice or formula made with well water. Manganese levels are unlikely to change a lot over the lifetime of your well. </a:t>
            </a:r>
            <a:r>
              <a:rPr lang="en-US" sz="1200" b="0" i="0" u="none" strike="noStrike" kern="1200" dirty="0" smtClean="0">
                <a:solidFill>
                  <a:schemeClr val="tx1"/>
                </a:solidFill>
                <a:effectLst/>
                <a:latin typeface="+mn-lt"/>
                <a:ea typeface="+mn-ea"/>
                <a:cs typeface="+mn-cs"/>
              </a:rPr>
              <a:t>Contact </a:t>
            </a:r>
            <a:r>
              <a:rPr lang="en-US" baseline="0" dirty="0" smtClean="0"/>
              <a:t>(your laboratory name) </a:t>
            </a:r>
            <a:r>
              <a:rPr lang="en-US" sz="1200" b="0" i="0" u="none" strike="noStrike" kern="1200" dirty="0" smtClean="0">
                <a:solidFill>
                  <a:schemeClr val="tx1"/>
                </a:solidFill>
                <a:effectLst/>
                <a:latin typeface="+mn-lt"/>
                <a:ea typeface="+mn-ea"/>
                <a:cs typeface="+mn-cs"/>
              </a:rPr>
              <a:t>for information on how to test for manganese. There are ways to address manganese if</a:t>
            </a:r>
            <a:r>
              <a:rPr lang="en-US" sz="1200" b="0" i="0" u="none" strike="noStrike" kern="1200" baseline="0" dirty="0" smtClean="0">
                <a:solidFill>
                  <a:schemeClr val="tx1"/>
                </a:solidFill>
                <a:effectLst/>
                <a:latin typeface="+mn-lt"/>
                <a:ea typeface="+mn-ea"/>
                <a:cs typeface="+mn-cs"/>
              </a:rPr>
              <a:t> you find out you have an unsafe level in your drinking water.</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14</a:t>
            </a:fld>
            <a:endParaRPr lang="en-US"/>
          </a:p>
        </p:txBody>
      </p:sp>
    </p:spTree>
    <p:extLst>
      <p:ext uri="{BB962C8B-B14F-4D97-AF65-F5344CB8AC3E}">
        <p14:creationId xmlns:p14="http://schemas.microsoft.com/office/powerpoint/2010/main" val="255935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a:t>
            </a:r>
            <a:r>
              <a:rPr lang="en-US" baseline="0" dirty="0" smtClean="0"/>
              <a:t> you know</a:t>
            </a:r>
            <a:r>
              <a:rPr lang="en-US" dirty="0" smtClean="0"/>
              <a:t> your water quality can change over time? The best way to make sure your private</a:t>
            </a:r>
            <a:r>
              <a:rPr lang="en-US" baseline="0" dirty="0" smtClean="0"/>
              <a:t> well water is still safe to drink is to have it tested. Contact (your laboratory name) to find out how to get your well water tested.</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15</a:t>
            </a:fld>
            <a:endParaRPr lang="en-US"/>
          </a:p>
        </p:txBody>
      </p:sp>
    </p:spTree>
    <p:extLst>
      <p:ext uri="{BB962C8B-B14F-4D97-AF65-F5344CB8AC3E}">
        <p14:creationId xmlns:p14="http://schemas.microsoft.com/office/powerpoint/2010/main" val="317938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your well</a:t>
            </a:r>
            <a:r>
              <a:rPr lang="en-US" baseline="0" dirty="0" smtClean="0"/>
              <a:t> water is an easy way to make sure your water is safe. Contact (your laboratory name) to get your well water tested.</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16</a:t>
            </a:fld>
            <a:endParaRPr lang="en-US"/>
          </a:p>
        </p:txBody>
      </p:sp>
    </p:spTree>
    <p:extLst>
      <p:ext uri="{BB962C8B-B14F-4D97-AF65-F5344CB8AC3E}">
        <p14:creationId xmlns:p14="http://schemas.microsoft.com/office/powerpoint/2010/main" val="383236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your well water is often</a:t>
            </a:r>
            <a:r>
              <a:rPr lang="en-US" baseline="0" dirty="0" smtClean="0"/>
              <a:t> the only way to know if your water quality changed. You cannot taste, smell, or see most water quality changes. Contact (your laboratory name) to learn how to test your well water.</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17</a:t>
            </a:fld>
            <a:endParaRPr lang="en-US"/>
          </a:p>
        </p:txBody>
      </p:sp>
    </p:spTree>
    <p:extLst>
      <p:ext uri="{BB962C8B-B14F-4D97-AF65-F5344CB8AC3E}">
        <p14:creationId xmlns:p14="http://schemas.microsoft.com/office/powerpoint/2010/main" val="241949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Testing your well water is often</a:t>
            </a:r>
            <a:r>
              <a:rPr lang="en-US" baseline="0" dirty="0" smtClean="0"/>
              <a:t> the only way to know if your water quality changed. You cannot taste, smell, or see most water quality changes. Contact (your laboratory name) to learn how to test your well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18</a:t>
            </a:fld>
            <a:endParaRPr lang="en-US"/>
          </a:p>
        </p:txBody>
      </p:sp>
    </p:spTree>
    <p:extLst>
      <p:ext uri="{BB962C8B-B14F-4D97-AF65-F5344CB8AC3E}">
        <p14:creationId xmlns:p14="http://schemas.microsoft.com/office/powerpoint/2010/main" val="4224830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Testing your private well water is an easy way to make sure your water is safe from contaminants that can cause stomach problems or increase cancer risks. Contact </a:t>
            </a:r>
            <a:r>
              <a:rPr lang="en-US" baseline="0" dirty="0" smtClean="0"/>
              <a:t>(your laboratory name) </a:t>
            </a:r>
            <a:r>
              <a:rPr lang="en-US" sz="1200" b="0" i="0" u="none" strike="noStrike" kern="1200" dirty="0" smtClean="0">
                <a:solidFill>
                  <a:schemeClr val="tx1"/>
                </a:solidFill>
                <a:effectLst/>
                <a:latin typeface="+mn-lt"/>
                <a:ea typeface="+mn-ea"/>
                <a:cs typeface="+mn-cs"/>
              </a:rPr>
              <a:t>to find out how to get your water tested.</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19</a:t>
            </a:fld>
            <a:endParaRPr lang="en-US"/>
          </a:p>
        </p:txBody>
      </p:sp>
    </p:spTree>
    <p:extLst>
      <p:ext uri="{BB962C8B-B14F-4D97-AF65-F5344CB8AC3E}">
        <p14:creationId xmlns:p14="http://schemas.microsoft.com/office/powerpoint/2010/main" val="116344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2</a:t>
            </a:fld>
            <a:endParaRPr lang="en-US"/>
          </a:p>
        </p:txBody>
      </p:sp>
    </p:spTree>
    <p:extLst>
      <p:ext uri="{BB962C8B-B14F-4D97-AF65-F5344CB8AC3E}">
        <p14:creationId xmlns:p14="http://schemas.microsoft.com/office/powerpoint/2010/main" val="2450584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a:t>
            </a:r>
            <a:r>
              <a:rPr lang="en-US" baseline="0" dirty="0" smtClean="0"/>
              <a:t> your well water is easy. Contact us at (insert contact information), tell us what you want to test for. We will explain how to take a sample and then send you results once we have tested your water.</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20</a:t>
            </a:fld>
            <a:endParaRPr lang="en-US"/>
          </a:p>
        </p:txBody>
      </p:sp>
    </p:spTree>
    <p:extLst>
      <p:ext uri="{BB962C8B-B14F-4D97-AF65-F5344CB8AC3E}">
        <p14:creationId xmlns:p14="http://schemas.microsoft.com/office/powerpoint/2010/main" val="2129072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your well</a:t>
            </a:r>
            <a:r>
              <a:rPr lang="en-US" baseline="0" dirty="0" smtClean="0"/>
              <a:t> water is an easy and important step to keep you and your family healthy. Contact (your laboratory name) to test your well water.</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21</a:t>
            </a:fld>
            <a:endParaRPr lang="en-US"/>
          </a:p>
        </p:txBody>
      </p:sp>
    </p:spTree>
    <p:extLst>
      <p:ext uri="{BB962C8B-B14F-4D97-AF65-F5344CB8AC3E}">
        <p14:creationId xmlns:p14="http://schemas.microsoft.com/office/powerpoint/2010/main" val="335342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3</a:t>
            </a:fld>
            <a:endParaRPr lang="en-US"/>
          </a:p>
        </p:txBody>
      </p:sp>
    </p:spTree>
    <p:extLst>
      <p:ext uri="{BB962C8B-B14F-4D97-AF65-F5344CB8AC3E}">
        <p14:creationId xmlns:p14="http://schemas.microsoft.com/office/powerpoint/2010/main" val="352144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4</a:t>
            </a:fld>
            <a:endParaRPr lang="en-US"/>
          </a:p>
        </p:txBody>
      </p:sp>
    </p:spTree>
    <p:extLst>
      <p:ext uri="{BB962C8B-B14F-4D97-AF65-F5344CB8AC3E}">
        <p14:creationId xmlns:p14="http://schemas.microsoft.com/office/powerpoint/2010/main" val="307860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out our accreditation at www.health.state.mn.us/labsearch. We follow testing standards to make sure you get accurate information so you can make informed decisions about your drinking water. Contact (your laboratory name) today to order a well water test.</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5</a:t>
            </a:fld>
            <a:endParaRPr lang="en-US"/>
          </a:p>
        </p:txBody>
      </p:sp>
    </p:spTree>
    <p:extLst>
      <p:ext uri="{BB962C8B-B14F-4D97-AF65-F5344CB8AC3E}">
        <p14:creationId xmlns:p14="http://schemas.microsoft.com/office/powerpoint/2010/main" val="139754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If you get your drinking water from a private well, you are responsible for regularly testing your water to make sure it is safe to drink. No one else is doing this for you. Contact (your laboratory name)</a:t>
            </a:r>
            <a:r>
              <a:rPr lang="en-US" sz="1200" b="0" i="0" u="none" strike="noStrike" kern="1200" baseline="0" dirty="0" smtClean="0">
                <a:solidFill>
                  <a:schemeClr val="tx1"/>
                </a:solidFill>
                <a:effectLst/>
                <a:latin typeface="+mn-lt"/>
                <a:ea typeface="+mn-ea"/>
                <a:cs typeface="+mn-cs"/>
              </a:rPr>
              <a:t> to find out how to get your water tested.</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6</a:t>
            </a:fld>
            <a:endParaRPr lang="en-US"/>
          </a:p>
        </p:txBody>
      </p:sp>
    </p:spTree>
    <p:extLst>
      <p:ext uri="{BB962C8B-B14F-4D97-AF65-F5344CB8AC3E}">
        <p14:creationId xmlns:p14="http://schemas.microsoft.com/office/powerpoint/2010/main" val="415582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While most groundwater is of good quality, there can be contaminants in groundwater that can </a:t>
            </a:r>
            <a:r>
              <a:rPr lang="en-US" sz="1200" b="0" i="0" u="none" strike="noStrike" kern="1200" smtClean="0">
                <a:solidFill>
                  <a:schemeClr val="tx1"/>
                </a:solidFill>
                <a:effectLst/>
                <a:latin typeface="+mn-lt"/>
                <a:ea typeface="+mn-ea"/>
                <a:cs typeface="+mn-cs"/>
              </a:rPr>
              <a:t>cause </a:t>
            </a:r>
            <a:r>
              <a:rPr lang="en-US" sz="1200" b="0" i="0" u="none" strike="noStrike" kern="1200" smtClean="0">
                <a:solidFill>
                  <a:schemeClr val="tx1"/>
                </a:solidFill>
                <a:effectLst/>
                <a:latin typeface="+mn-lt"/>
                <a:ea typeface="+mn-ea"/>
                <a:cs typeface="+mn-cs"/>
              </a:rPr>
              <a:t>short- </a:t>
            </a:r>
            <a:r>
              <a:rPr lang="en-US" sz="1200" b="0" i="0" u="none" strike="noStrike" kern="1200" dirty="0" smtClean="0">
                <a:solidFill>
                  <a:schemeClr val="tx1"/>
                </a:solidFill>
                <a:effectLst/>
                <a:latin typeface="+mn-lt"/>
                <a:ea typeface="+mn-ea"/>
                <a:cs typeface="+mn-cs"/>
              </a:rPr>
              <a:t>and long-term health effects.</a:t>
            </a:r>
            <a:r>
              <a:rPr lang="en-US" sz="1200" b="0" i="0" u="none" strike="noStrike" kern="1200" baseline="0" dirty="0" smtClean="0">
                <a:solidFill>
                  <a:schemeClr val="tx1"/>
                </a:solidFill>
                <a:effectLst/>
                <a:latin typeface="+mn-lt"/>
                <a:ea typeface="+mn-ea"/>
                <a:cs typeface="+mn-cs"/>
              </a:rPr>
              <a:t> The quality of your drinking water can change over time and the only way to know is to test your well. Contact </a:t>
            </a:r>
            <a:r>
              <a:rPr lang="en-US" sz="1200" b="0" i="0" u="none" strike="noStrike" kern="1200" dirty="0" smtClean="0">
                <a:solidFill>
                  <a:schemeClr val="tx1"/>
                </a:solidFill>
                <a:effectLst/>
                <a:latin typeface="+mn-lt"/>
                <a:ea typeface="+mn-ea"/>
                <a:cs typeface="+mn-cs"/>
              </a:rPr>
              <a:t>(your laboratory name) </a:t>
            </a:r>
            <a:r>
              <a:rPr lang="en-US" sz="1200" b="0" i="0" u="none" strike="noStrike" kern="1200" baseline="0" dirty="0" smtClean="0">
                <a:solidFill>
                  <a:schemeClr val="tx1"/>
                </a:solidFill>
                <a:effectLst/>
                <a:latin typeface="+mn-lt"/>
                <a:ea typeface="+mn-ea"/>
                <a:cs typeface="+mn-cs"/>
              </a:rPr>
              <a:t>to get your water tested to make sure it is safe for everyone in your home.</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7</a:t>
            </a:fld>
            <a:endParaRPr lang="en-US"/>
          </a:p>
        </p:txBody>
      </p:sp>
    </p:spTree>
    <p:extLst>
      <p:ext uri="{BB962C8B-B14F-4D97-AF65-F5344CB8AC3E}">
        <p14:creationId xmlns:p14="http://schemas.microsoft.com/office/powerpoint/2010/main" val="275052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You cannot taste, see, or smell most groundwater contaminants. Testing your private well is the only way to know if your</a:t>
            </a:r>
            <a:r>
              <a:rPr lang="en-US" sz="1200" b="0" i="0" u="none" strike="noStrike" kern="1200" baseline="0" dirty="0" smtClean="0">
                <a:solidFill>
                  <a:schemeClr val="tx1"/>
                </a:solidFill>
                <a:effectLst/>
                <a:latin typeface="+mn-lt"/>
                <a:ea typeface="+mn-ea"/>
                <a:cs typeface="+mn-cs"/>
              </a:rPr>
              <a:t> drinking water might have high levels of unsafe contaminants</a:t>
            </a:r>
            <a:r>
              <a:rPr lang="en-US" sz="1200" b="0" i="0" u="none" strike="noStrike" kern="1200" dirty="0" smtClean="0">
                <a:solidFill>
                  <a:schemeClr val="tx1"/>
                </a:solidFill>
                <a:effectLst/>
                <a:latin typeface="+mn-lt"/>
                <a:ea typeface="+mn-ea"/>
                <a:cs typeface="+mn-cs"/>
              </a:rPr>
              <a:t>. Contact</a:t>
            </a:r>
            <a:r>
              <a:rPr lang="en-US" sz="1200" b="0" i="0" u="none" strike="noStrike" kern="1200" baseline="0" dirty="0" smtClean="0">
                <a:solidFill>
                  <a:schemeClr val="tx1"/>
                </a:solidFill>
                <a:effectLst/>
                <a:latin typeface="+mn-lt"/>
                <a:ea typeface="+mn-ea"/>
                <a:cs typeface="+mn-cs"/>
              </a:rPr>
              <a:t> (your laboratory name) to find out how to get your water tested.</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8</a:t>
            </a:fld>
            <a:endParaRPr lang="en-US"/>
          </a:p>
        </p:txBody>
      </p:sp>
    </p:spTree>
    <p:extLst>
      <p:ext uri="{BB962C8B-B14F-4D97-AF65-F5344CB8AC3E}">
        <p14:creationId xmlns:p14="http://schemas.microsoft.com/office/powerpoint/2010/main" val="163892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Some common</a:t>
            </a:r>
            <a:r>
              <a:rPr lang="en-US" sz="1200" b="0" i="0" u="none" strike="noStrike" kern="1200" baseline="0" dirty="0" smtClean="0">
                <a:solidFill>
                  <a:schemeClr val="tx1"/>
                </a:solidFill>
                <a:effectLst/>
                <a:latin typeface="+mn-lt"/>
                <a:ea typeface="+mn-ea"/>
                <a:cs typeface="+mn-cs"/>
              </a:rPr>
              <a:t> contaminants in Minnesota groundwater can make you sick right away (like bacteria) or increase your risk of heart disease or cancer (like arsenic). </a:t>
            </a:r>
            <a:r>
              <a:rPr lang="en-US" sz="1200" b="0" i="0" u="none" strike="noStrike" kern="1200" dirty="0" smtClean="0">
                <a:solidFill>
                  <a:schemeClr val="tx1"/>
                </a:solidFill>
                <a:effectLst/>
                <a:latin typeface="+mn-lt"/>
                <a:ea typeface="+mn-ea"/>
                <a:cs typeface="+mn-cs"/>
              </a:rPr>
              <a:t>Test your private well water to make sure your water is safe for everyone in your home. Contact (your laboratory name) for more information. There</a:t>
            </a:r>
            <a:r>
              <a:rPr lang="en-US" sz="1200" b="0" i="0" u="none" strike="noStrike" kern="1200" baseline="0" dirty="0" smtClean="0">
                <a:solidFill>
                  <a:schemeClr val="tx1"/>
                </a:solidFill>
                <a:effectLst/>
                <a:latin typeface="+mn-lt"/>
                <a:ea typeface="+mn-ea"/>
                <a:cs typeface="+mn-cs"/>
              </a:rPr>
              <a:t> are ways to address these contaminants if your water has an unsafe level.</a:t>
            </a:r>
            <a:endParaRPr lang="en-US" dirty="0"/>
          </a:p>
        </p:txBody>
      </p:sp>
      <p:sp>
        <p:nvSpPr>
          <p:cNvPr id="4" name="Slide Number Placeholder 3"/>
          <p:cNvSpPr>
            <a:spLocks noGrp="1"/>
          </p:cNvSpPr>
          <p:nvPr>
            <p:ph type="sldNum" sz="quarter" idx="10"/>
          </p:nvPr>
        </p:nvSpPr>
        <p:spPr/>
        <p:txBody>
          <a:bodyPr/>
          <a:lstStyle/>
          <a:p>
            <a:fld id="{4643BEFE-52C1-4FF8-B768-A17C741FD00A}" type="slidenum">
              <a:rPr lang="en-US" smtClean="0"/>
              <a:t>9</a:t>
            </a:fld>
            <a:endParaRPr lang="en-US"/>
          </a:p>
        </p:txBody>
      </p:sp>
    </p:spTree>
    <p:extLst>
      <p:ext uri="{BB962C8B-B14F-4D97-AF65-F5344CB8AC3E}">
        <p14:creationId xmlns:p14="http://schemas.microsoft.com/office/powerpoint/2010/main" val="1302261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0" name="gray background" descr="background"/>
          <p:cNvSpPr/>
          <p:nvPr/>
        </p:nvSpPr>
        <p:spPr>
          <a:xfrm>
            <a:off x="0" y="5383530"/>
            <a:ext cx="12192000" cy="147447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0" name="Footer"/>
          <p:cNvSpPr>
            <a:spLocks noGrp="1"/>
          </p:cNvSpPr>
          <p:nvPr>
            <p:ph type="ftr" sz="quarter" idx="3"/>
          </p:nvPr>
        </p:nvSpPr>
        <p:spPr>
          <a:xfrm>
            <a:off x="1659149" y="6362702"/>
            <a:ext cx="8873704" cy="358775"/>
          </a:xfrm>
          <a:prstGeom prst="rect">
            <a:avLst/>
          </a:prstGeom>
        </p:spPr>
        <p:txBody>
          <a:bodyPr vert="horz" lIns="91440" tIns="45720" rIns="91440" bIns="45720" rtlCol="0" anchor="ctr"/>
          <a:lstStyle>
            <a:lvl1pPr algn="ctr">
              <a:defRPr sz="988" b="1" i="0" cap="all" spc="198" baseline="0">
                <a:solidFill>
                  <a:schemeClr val="accent1"/>
                </a:solidFill>
                <a:latin typeface="Calibri" panose="020F0502020204030204" pitchFamily="34" charset="0"/>
              </a:defRPr>
            </a:lvl1pPr>
          </a:lstStyle>
          <a:p>
            <a:endParaRPr lang="en-US"/>
          </a:p>
        </p:txBody>
      </p:sp>
      <p:sp>
        <p:nvSpPr>
          <p:cNvPr id="12" name="Text Placeholder 10"/>
          <p:cNvSpPr>
            <a:spLocks noGrp="1"/>
          </p:cNvSpPr>
          <p:nvPr>
            <p:ph type="body" sz="quarter" idx="14" hasCustomPrompt="1"/>
          </p:nvPr>
        </p:nvSpPr>
        <p:spPr>
          <a:xfrm>
            <a:off x="2802468" y="5507724"/>
            <a:ext cx="6587067" cy="854976"/>
          </a:xfrm>
        </p:spPr>
        <p:txBody>
          <a:bodyPr>
            <a:normAutofit/>
          </a:bodyPr>
          <a:lstStyle>
            <a:lvl1pPr marL="0" indent="0" algn="ctr">
              <a:spcBef>
                <a:spcPts val="0"/>
              </a:spcBef>
              <a:spcAft>
                <a:spcPts val="988"/>
              </a:spcAft>
              <a:buNone/>
              <a:defRPr sz="1778" baseline="0">
                <a:latin typeface="+mn-lt"/>
              </a:defRPr>
            </a:lvl1pPr>
          </a:lstStyle>
          <a:p>
            <a:r>
              <a:rPr lang="en-US" sz="1778" smtClean="0"/>
              <a:t>Author Name and </a:t>
            </a:r>
            <a:r>
              <a:rPr lang="en-US" sz="1778" dirty="0" smtClean="0"/>
              <a:t>Job Title</a:t>
            </a:r>
          </a:p>
          <a:p>
            <a:r>
              <a:rPr lang="en-US" sz="1778" dirty="0" smtClean="0"/>
              <a:t>Date</a:t>
            </a:r>
            <a:endParaRPr lang="en-US" dirty="0"/>
          </a:p>
        </p:txBody>
      </p:sp>
      <p:sp>
        <p:nvSpPr>
          <p:cNvPr id="2" name="Title 1"/>
          <p:cNvSpPr>
            <a:spLocks noGrp="1"/>
          </p:cNvSpPr>
          <p:nvPr>
            <p:ph type="ctrTitle" hasCustomPrompt="1"/>
          </p:nvPr>
        </p:nvSpPr>
        <p:spPr bwMode="gray">
          <a:xfrm>
            <a:off x="0" y="4178054"/>
            <a:ext cx="12192000" cy="1194966"/>
          </a:xfrm>
          <a:solidFill>
            <a:schemeClr val="accent2"/>
          </a:solidFill>
        </p:spPr>
        <p:txBody>
          <a:bodyPr anchor="ctr">
            <a:normAutofit/>
          </a:bodyPr>
          <a:lstStyle>
            <a:lvl1pPr marL="0" algn="ctr">
              <a:spcAft>
                <a:spcPts val="0"/>
              </a:spcAft>
              <a:defRPr sz="4346" baseline="0">
                <a:solidFill>
                  <a:schemeClr val="accent1"/>
                </a:solidFill>
              </a:defRPr>
            </a:lvl1pPr>
          </a:lstStyle>
          <a:p>
            <a:r>
              <a:rPr lang="en-US" smtClean="0"/>
              <a:t>Presentation Title</a:t>
            </a:r>
            <a:endParaRPr lang="en-US"/>
          </a:p>
        </p:txBody>
      </p:sp>
      <p:pic>
        <p:nvPicPr>
          <p:cNvPr id="4" name="Picture 3" descr="M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4188564"/>
          </a:xfrm>
          <a:prstGeom prst="rect">
            <a:avLst/>
          </a:prstGeom>
        </p:spPr>
      </p:pic>
    </p:spTree>
    <p:extLst>
      <p:ext uri="{BB962C8B-B14F-4D97-AF65-F5344CB8AC3E}">
        <p14:creationId xmlns:p14="http://schemas.microsoft.com/office/powerpoint/2010/main" val="109495190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1/2 1/2">
    <p:spTree>
      <p:nvGrpSpPr>
        <p:cNvPr id="1" name=""/>
        <p:cNvGrpSpPr/>
        <p:nvPr/>
      </p:nvGrpSpPr>
      <p:grpSpPr>
        <a:xfrm>
          <a:off x="0" y="0"/>
          <a:ext cx="0" cy="0"/>
          <a:chOff x="0" y="0"/>
          <a:chExt cx="0" cy="0"/>
        </a:xfrm>
      </p:grpSpPr>
      <p:sp>
        <p:nvSpPr>
          <p:cNvPr id="19" name="Text Placeholder 6"/>
          <p:cNvSpPr>
            <a:spLocks noGrp="1"/>
          </p:cNvSpPr>
          <p:nvPr>
            <p:ph type="body" sz="quarter" idx="13" hasCustomPrompt="1"/>
          </p:nvPr>
        </p:nvSpPr>
        <p:spPr>
          <a:xfrm>
            <a:off x="0" y="4834647"/>
            <a:ext cx="12192000" cy="1141973"/>
          </a:xfrm>
        </p:spPr>
        <p:txBody>
          <a:bodyPr anchor="t">
            <a:normAutofit/>
          </a:bodyPr>
          <a:lstStyle>
            <a:lvl1pPr marL="0" indent="0" algn="ctr">
              <a:lnSpc>
                <a:spcPct val="100000"/>
              </a:lnSpc>
              <a:spcBef>
                <a:spcPts val="0"/>
              </a:spcBef>
              <a:buNone/>
              <a:defRPr sz="2370" baseline="0">
                <a:solidFill>
                  <a:schemeClr val="accent1"/>
                </a:solidFill>
              </a:defRPr>
            </a:lvl1pPr>
          </a:lstStyle>
          <a:p>
            <a:pPr lvl="0"/>
            <a:r>
              <a:rPr lang="en-US" smtClean="0"/>
              <a:t>Add contact information</a:t>
            </a:r>
            <a:endParaRPr lang="en-US" dirty="0"/>
          </a:p>
        </p:txBody>
      </p:sp>
      <p:sp>
        <p:nvSpPr>
          <p:cNvPr id="21" name="Footer"/>
          <p:cNvSpPr txBox="1">
            <a:spLocks/>
          </p:cNvSpPr>
          <p:nvPr/>
        </p:nvSpPr>
        <p:spPr>
          <a:xfrm>
            <a:off x="2002049" y="6367782"/>
            <a:ext cx="8145994" cy="365125"/>
          </a:xfrm>
          <a:prstGeom prst="rect">
            <a:avLst/>
          </a:prstGeom>
        </p:spPr>
        <p:txBody>
          <a:bodyPr vert="horz" lIns="90311" tIns="45156" rIns="90311" bIns="45156"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88" smtClean="0"/>
              <a:t>WWW.</a:t>
            </a:r>
            <a:r>
              <a:rPr lang="en-US" sz="988" baseline="0" smtClean="0"/>
              <a:t>HEALTH.MN.GOV</a:t>
            </a:r>
            <a:endParaRPr lang="en-US" sz="988"/>
          </a:p>
        </p:txBody>
      </p:sp>
      <p:sp>
        <p:nvSpPr>
          <p:cNvPr id="9" name="Title 1"/>
          <p:cNvSpPr>
            <a:spLocks noGrp="1"/>
          </p:cNvSpPr>
          <p:nvPr>
            <p:ph type="ctrTitle" hasCustomPrompt="1"/>
          </p:nvPr>
        </p:nvSpPr>
        <p:spPr bwMode="gray">
          <a:xfrm>
            <a:off x="0" y="2185696"/>
            <a:ext cx="12192000" cy="2648950"/>
          </a:xfrm>
          <a:noFill/>
          <a:ln>
            <a:noFill/>
          </a:ln>
        </p:spPr>
        <p:txBody>
          <a:bodyPr anchor="ctr">
            <a:normAutofit/>
          </a:bodyPr>
          <a:lstStyle>
            <a:lvl1pPr marL="0" algn="ctr">
              <a:spcAft>
                <a:spcPts val="0"/>
              </a:spcAft>
              <a:defRPr sz="4346" baseline="0">
                <a:solidFill>
                  <a:schemeClr val="accent1"/>
                </a:solidFill>
              </a:defRPr>
            </a:lvl1pPr>
          </a:lstStyle>
          <a:p>
            <a:r>
              <a:rPr lang="en-US" smtClean="0"/>
              <a:t>Add text.</a:t>
            </a:r>
            <a:endParaRPr lang="en-US"/>
          </a:p>
        </p:txBody>
      </p:sp>
      <p:pic>
        <p:nvPicPr>
          <p:cNvPr id="2" name="Picture 1"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 y="-209550"/>
            <a:ext cx="12212955" cy="1590066"/>
          </a:xfrm>
          <a:prstGeom prst="rect">
            <a:avLst/>
          </a:prstGeom>
        </p:spPr>
      </p:pic>
    </p:spTree>
    <p:extLst>
      <p:ext uri="{BB962C8B-B14F-4D97-AF65-F5344CB8AC3E}">
        <p14:creationId xmlns:p14="http://schemas.microsoft.com/office/powerpoint/2010/main" val="976501369"/>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855A8-5B5C-4934-AC2B-A5CF9971858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3B6D6-4E52-4D3A-86AD-E1B145FBD22C}" type="slidenum">
              <a:rPr lang="en-US" smtClean="0"/>
              <a:t>‹#›</a:t>
            </a:fld>
            <a:endParaRPr lang="en-US"/>
          </a:p>
        </p:txBody>
      </p:sp>
    </p:spTree>
    <p:extLst>
      <p:ext uri="{BB962C8B-B14F-4D97-AF65-F5344CB8AC3E}">
        <p14:creationId xmlns:p14="http://schemas.microsoft.com/office/powerpoint/2010/main" val="8812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S">
    <p:spTree>
      <p:nvGrpSpPr>
        <p:cNvPr id="1" name=""/>
        <p:cNvGrpSpPr/>
        <p:nvPr/>
      </p:nvGrpSpPr>
      <p:grpSpPr>
        <a:xfrm>
          <a:off x="0" y="0"/>
          <a:ext cx="0" cy="0"/>
          <a:chOff x="0" y="0"/>
          <a:chExt cx="0" cy="0"/>
        </a:xfrm>
      </p:grpSpPr>
      <p:sp>
        <p:nvSpPr>
          <p:cNvPr id="2" name="Title 1"/>
          <p:cNvSpPr>
            <a:spLocks noGrp="1"/>
          </p:cNvSpPr>
          <p:nvPr>
            <p:ph type="title"/>
          </p:nvPr>
        </p:nvSpPr>
        <p:spPr>
          <a:xfrm>
            <a:off x="0" y="2854943"/>
            <a:ext cx="12192000" cy="132617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52872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855A8-5B5C-4934-AC2B-A5CF9971858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3B6D6-4E52-4D3A-86AD-E1B145FBD22C}" type="slidenum">
              <a:rPr lang="en-US" smtClean="0"/>
              <a:t>‹#›</a:t>
            </a:fld>
            <a:endParaRPr lang="en-US"/>
          </a:p>
        </p:txBody>
      </p:sp>
    </p:spTree>
    <p:extLst>
      <p:ext uri="{BB962C8B-B14F-4D97-AF65-F5344CB8AC3E}">
        <p14:creationId xmlns:p14="http://schemas.microsoft.com/office/powerpoint/2010/main" val="189955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855A8-5B5C-4934-AC2B-A5CF99718588}"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3B6D6-4E52-4D3A-86AD-E1B145FBD22C}" type="slidenum">
              <a:rPr lang="en-US" smtClean="0"/>
              <a:t>‹#›</a:t>
            </a:fld>
            <a:endParaRPr lang="en-US"/>
          </a:p>
        </p:txBody>
      </p:sp>
    </p:spTree>
    <p:extLst>
      <p:ext uri="{BB962C8B-B14F-4D97-AF65-F5344CB8AC3E}">
        <p14:creationId xmlns:p14="http://schemas.microsoft.com/office/powerpoint/2010/main" val="9357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4855A8-5B5C-4934-AC2B-A5CF99718588}"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3B6D6-4E52-4D3A-86AD-E1B145FBD22C}" type="slidenum">
              <a:rPr lang="en-US" smtClean="0"/>
              <a:t>‹#›</a:t>
            </a:fld>
            <a:endParaRPr lang="en-US"/>
          </a:p>
        </p:txBody>
      </p:sp>
    </p:spTree>
    <p:extLst>
      <p:ext uri="{BB962C8B-B14F-4D97-AF65-F5344CB8AC3E}">
        <p14:creationId xmlns:p14="http://schemas.microsoft.com/office/powerpoint/2010/main" val="41594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w full pic">
    <p:spTree>
      <p:nvGrpSpPr>
        <p:cNvPr id="1" name=""/>
        <p:cNvGrpSpPr/>
        <p:nvPr/>
      </p:nvGrpSpPr>
      <p:grpSpPr>
        <a:xfrm>
          <a:off x="0" y="0"/>
          <a:ext cx="0" cy="0"/>
          <a:chOff x="0" y="0"/>
          <a:chExt cx="0" cy="0"/>
        </a:xfrm>
      </p:grpSpPr>
      <p:sp>
        <p:nvSpPr>
          <p:cNvPr id="12" name="Content Placeholder 3"/>
          <p:cNvSpPr>
            <a:spLocks noGrp="1"/>
          </p:cNvSpPr>
          <p:nvPr>
            <p:ph sz="half" idx="2" hasCustomPrompt="1"/>
          </p:nvPr>
        </p:nvSpPr>
        <p:spPr>
          <a:xfrm>
            <a:off x="0" y="-6177"/>
            <a:ext cx="12187184" cy="6025977"/>
          </a:xfrm>
        </p:spPr>
        <p:txBody>
          <a:bodyPr anchor="ctr">
            <a:normAutofit/>
          </a:bodyPr>
          <a:lstStyle>
            <a:lvl1pPr marL="0" indent="0" algn="ctr">
              <a:buNone/>
              <a:defRPr sz="2370"/>
            </a:lvl1pPr>
            <a:lvl2pPr marL="391993" indent="0">
              <a:buNone/>
              <a:defRPr/>
            </a:lvl2pPr>
            <a:lvl3pPr marL="732244" indent="0">
              <a:buNone/>
              <a:defRPr/>
            </a:lvl3pPr>
            <a:lvl4pPr marL="1074062" indent="0">
              <a:buNone/>
              <a:defRPr/>
            </a:lvl4pPr>
            <a:lvl5pPr marL="1414312" indent="0">
              <a:buNone/>
              <a:defRPr/>
            </a:lvl5pPr>
          </a:lstStyle>
          <a:p>
            <a:pPr lvl="0"/>
            <a:r>
              <a:rPr lang="en-US" smtClean="0"/>
              <a:t>Click icon to add object</a:t>
            </a:r>
            <a:endParaRPr lang="en-US"/>
          </a:p>
        </p:txBody>
      </p:sp>
      <p:pic>
        <p:nvPicPr>
          <p:cNvPr id="7" name="MDH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 y="6324600"/>
            <a:ext cx="1713546" cy="244792"/>
          </a:xfrm>
          <a:prstGeom prst="rect">
            <a:avLst/>
          </a:prstGeom>
        </p:spPr>
      </p:pic>
      <p:sp>
        <p:nvSpPr>
          <p:cNvPr id="11" name="Number"/>
          <p:cNvSpPr>
            <a:spLocks noGrp="1"/>
          </p:cNvSpPr>
          <p:nvPr>
            <p:ph type="sldNum" sz="quarter" idx="12"/>
          </p:nvPr>
        </p:nvSpPr>
        <p:spPr>
          <a:xfrm>
            <a:off x="10532852" y="6368417"/>
            <a:ext cx="1041928" cy="365125"/>
          </a:xfrm>
        </p:spPr>
        <p:txBody>
          <a:bodyPr/>
          <a:lstStyle/>
          <a:p>
            <a:fld id="{F9A3B6D6-4E52-4D3A-86AD-E1B145FBD22C}" type="slidenum">
              <a:rPr lang="en-US" smtClean="0"/>
              <a:t>‹#›</a:t>
            </a:fld>
            <a:endParaRPr lang="en-US"/>
          </a:p>
        </p:txBody>
      </p:sp>
      <p:sp>
        <p:nvSpPr>
          <p:cNvPr id="15" name="Footer"/>
          <p:cNvSpPr>
            <a:spLocks noGrp="1"/>
          </p:cNvSpPr>
          <p:nvPr>
            <p:ph type="ftr" sz="quarter" idx="3"/>
          </p:nvPr>
        </p:nvSpPr>
        <p:spPr>
          <a:xfrm>
            <a:off x="1659149" y="6356352"/>
            <a:ext cx="8873704"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 name="Section Title"/>
          <p:cNvSpPr>
            <a:spLocks noGrp="1"/>
          </p:cNvSpPr>
          <p:nvPr>
            <p:ph type="title" hasCustomPrompt="1"/>
          </p:nvPr>
        </p:nvSpPr>
        <p:spPr bwMode="gray">
          <a:xfrm>
            <a:off x="4816" y="3520440"/>
            <a:ext cx="12187184" cy="1188720"/>
          </a:xfrm>
          <a:solidFill>
            <a:schemeClr val="accent1"/>
          </a:solidFill>
        </p:spPr>
        <p:txBody>
          <a:bodyPr anchor="ctr">
            <a:normAutofit/>
          </a:bodyPr>
          <a:lstStyle>
            <a:lvl1pPr marL="225788" algn="ctr">
              <a:defRPr sz="3951">
                <a:solidFill>
                  <a:schemeClr val="bg2"/>
                </a:solidFill>
              </a:defRPr>
            </a:lvl1pPr>
          </a:lstStyle>
          <a:p>
            <a:r>
              <a:rPr lang="en-US" smtClean="0"/>
              <a:t>Section title in front of full slide  pic</a:t>
            </a:r>
            <a:endParaRPr lang="en-US"/>
          </a:p>
        </p:txBody>
      </p:sp>
    </p:spTree>
    <p:extLst>
      <p:ext uri="{BB962C8B-B14F-4D97-AF65-F5344CB8AC3E}">
        <p14:creationId xmlns:p14="http://schemas.microsoft.com/office/powerpoint/2010/main" val="387340621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F9A3B6D6-4E52-4D3A-86AD-E1B145FBD22C}"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other object </a:t>
            </a:r>
            <a:br>
              <a:rPr lang="en-US" smtClean="0"/>
            </a:br>
            <a:r>
              <a:rPr lang="en-US" smtClean="0"/>
              <a:t>by clicking an icon. </a:t>
            </a:r>
            <a:endParaRPr lang="en-US"/>
          </a:p>
        </p:txBody>
      </p:sp>
      <p:sp>
        <p:nvSpPr>
          <p:cNvPr id="18" name="bluebar"/>
          <p:cNvSpPr/>
          <p:nvPr/>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smtClean="0"/>
              <a:t>Title - 1 column slide</a:t>
            </a:r>
            <a:endParaRPr lang="en-US"/>
          </a:p>
        </p:txBody>
      </p:sp>
    </p:spTree>
    <p:extLst>
      <p:ext uri="{BB962C8B-B14F-4D97-AF65-F5344CB8AC3E}">
        <p14:creationId xmlns:p14="http://schemas.microsoft.com/office/powerpoint/2010/main" val="173535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general 1/1">
    <p:spTree>
      <p:nvGrpSpPr>
        <p:cNvPr id="1" name=""/>
        <p:cNvGrpSpPr/>
        <p:nvPr/>
      </p:nvGrpSpPr>
      <p:grpSpPr>
        <a:xfrm>
          <a:off x="0" y="0"/>
          <a:ext cx="0" cy="0"/>
          <a:chOff x="0" y="0"/>
          <a:chExt cx="0" cy="0"/>
        </a:xfrm>
      </p:grpSpPr>
      <p:sp>
        <p:nvSpPr>
          <p:cNvPr id="12" name="bluebar"/>
          <p:cNvSpPr/>
          <p:nvPr/>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13" name="Rectangle 12"/>
          <p:cNvSpPr/>
          <p:nvPr/>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9" name="Number"/>
          <p:cNvSpPr>
            <a:spLocks noGrp="1"/>
          </p:cNvSpPr>
          <p:nvPr>
            <p:ph type="sldNum" sz="quarter" idx="12"/>
          </p:nvPr>
        </p:nvSpPr>
        <p:spPr>
          <a:xfrm>
            <a:off x="10186144" y="6362701"/>
            <a:ext cx="1392447" cy="365125"/>
          </a:xfrm>
        </p:spPr>
        <p:txBody>
          <a:bodyPr/>
          <a:lstStyle/>
          <a:p>
            <a:fld id="{F9A3B6D6-4E52-4D3A-86AD-E1B145FBD22C}"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4" name="Content Placeholder 3"/>
          <p:cNvSpPr>
            <a:spLocks noGrp="1"/>
          </p:cNvSpPr>
          <p:nvPr>
            <p:ph sz="half" idx="2" hasCustomPrompt="1"/>
          </p:nvPr>
        </p:nvSpPr>
        <p:spPr>
          <a:xfrm>
            <a:off x="677333" y="1600202"/>
            <a:ext cx="10874963" cy="2171699"/>
          </a:xfrm>
          <a:solidFill>
            <a:schemeClr val="bg1">
              <a:lumMod val="85000"/>
            </a:schemeClr>
          </a:solidFill>
        </p:spPr>
        <p:txBody>
          <a:bodyPr/>
          <a:lstStyle>
            <a:lvl1pPr marL="0" indent="0" algn="ctr">
              <a:buNone/>
              <a:defRPr/>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
        <p:nvSpPr>
          <p:cNvPr id="2" name="Title 3"/>
          <p:cNvSpPr>
            <a:spLocks noGrp="1"/>
          </p:cNvSpPr>
          <p:nvPr>
            <p:ph type="title" hasCustomPrompt="1"/>
          </p:nvPr>
        </p:nvSpPr>
        <p:spPr bwMode="gray">
          <a:xfrm>
            <a:off x="0" y="2"/>
            <a:ext cx="11589926" cy="1216659"/>
          </a:xfrm>
          <a:solidFill>
            <a:schemeClr val="accent1"/>
          </a:solidFill>
          <a:ln>
            <a:noFill/>
          </a:ln>
        </p:spPr>
        <p:txBody>
          <a:bodyPr anchor="ctr">
            <a:normAutofit/>
          </a:bodyPr>
          <a:lstStyle>
            <a:lvl1pPr algn="r">
              <a:defRPr sz="3556" baseline="0">
                <a:solidFill>
                  <a:schemeClr val="bg2"/>
                </a:solidFill>
              </a:defRPr>
            </a:lvl1pPr>
          </a:lstStyle>
          <a:p>
            <a:r>
              <a:rPr lang="en-US" smtClean="0"/>
              <a:t>Title – 1 column / 2 row slide</a:t>
            </a:r>
            <a:endParaRPr lang="en-US"/>
          </a:p>
        </p:txBody>
      </p:sp>
      <p:sp>
        <p:nvSpPr>
          <p:cNvPr id="11" name="Content Placeholder 3"/>
          <p:cNvSpPr>
            <a:spLocks noGrp="1"/>
          </p:cNvSpPr>
          <p:nvPr>
            <p:ph sz="half" idx="15" hasCustomPrompt="1"/>
          </p:nvPr>
        </p:nvSpPr>
        <p:spPr>
          <a:xfrm>
            <a:off x="677333" y="4011932"/>
            <a:ext cx="10874963" cy="2171699"/>
          </a:xfrm>
        </p:spPr>
        <p:txBody>
          <a:bodyPr/>
          <a:lstStyle>
            <a:lvl1pPr marL="0" indent="0" algn="ctr">
              <a:buNone/>
              <a:defRPr/>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Tree>
    <p:extLst>
      <p:ext uri="{BB962C8B-B14F-4D97-AF65-F5344CB8AC3E}">
        <p14:creationId xmlns:p14="http://schemas.microsoft.com/office/powerpoint/2010/main" val="338331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ullets 1/2 1/2">
    <p:spTree>
      <p:nvGrpSpPr>
        <p:cNvPr id="1" name=""/>
        <p:cNvGrpSpPr/>
        <p:nvPr/>
      </p:nvGrpSpPr>
      <p:grpSpPr>
        <a:xfrm>
          <a:off x="0" y="0"/>
          <a:ext cx="0" cy="0"/>
          <a:chOff x="0" y="0"/>
          <a:chExt cx="0" cy="0"/>
        </a:xfrm>
      </p:grpSpPr>
      <p:sp>
        <p:nvSpPr>
          <p:cNvPr id="11" name="bluebar"/>
          <p:cNvSpPr/>
          <p:nvPr/>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12" name="Rectangle 11"/>
          <p:cNvSpPr/>
          <p:nvPr/>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7" name="Number"/>
          <p:cNvSpPr>
            <a:spLocks noGrp="1"/>
          </p:cNvSpPr>
          <p:nvPr>
            <p:ph type="sldNum" sz="quarter" idx="12"/>
          </p:nvPr>
        </p:nvSpPr>
        <p:spPr>
          <a:xfrm>
            <a:off x="10186144" y="6356352"/>
            <a:ext cx="1392447" cy="365125"/>
          </a:xfrm>
        </p:spPr>
        <p:txBody>
          <a:bodyPr/>
          <a:lstStyle/>
          <a:p>
            <a:fld id="{F9A3B6D6-4E52-4D3A-86AD-E1B145FBD22C}" type="slidenum">
              <a:rPr lang="en-US" smtClean="0"/>
              <a:t>‹#›</a:t>
            </a:fld>
            <a:endParaRPr lang="en-US"/>
          </a:p>
        </p:txBody>
      </p:sp>
      <p:sp>
        <p:nvSpPr>
          <p:cNvPr id="8" name="Footer"/>
          <p:cNvSpPr>
            <a:spLocks noGrp="1"/>
          </p:cNvSpPr>
          <p:nvPr>
            <p:ph type="ftr" sz="quarter" idx="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3"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2" name="Title 4"/>
          <p:cNvSpPr>
            <a:spLocks noGrp="1"/>
          </p:cNvSpPr>
          <p:nvPr>
            <p:ph type="title" hasCustomPrompt="1"/>
          </p:nvPr>
        </p:nvSpPr>
        <p:spPr bwMode="gray">
          <a:xfrm>
            <a:off x="0" y="-6350"/>
            <a:ext cx="11589926" cy="1225550"/>
          </a:xfrm>
          <a:solidFill>
            <a:schemeClr val="accent1"/>
          </a:solidFill>
        </p:spPr>
        <p:txBody>
          <a:bodyPr anchor="ctr">
            <a:normAutofit/>
          </a:bodyPr>
          <a:lstStyle>
            <a:lvl1pPr algn="r">
              <a:defRPr sz="3556">
                <a:solidFill>
                  <a:schemeClr val="bg2"/>
                </a:solidFill>
              </a:defRPr>
            </a:lvl1pPr>
          </a:lstStyle>
          <a:p>
            <a:r>
              <a:rPr lang="en-US" smtClean="0"/>
              <a:t>Title - 2 column / 1 row slide</a:t>
            </a:r>
            <a:endParaRPr lang="en-US"/>
          </a:p>
        </p:txBody>
      </p:sp>
      <p:sp>
        <p:nvSpPr>
          <p:cNvPr id="13" name="Content Placeholder 3"/>
          <p:cNvSpPr>
            <a:spLocks noGrp="1"/>
          </p:cNvSpPr>
          <p:nvPr>
            <p:ph sz="half" idx="2" hasCustomPrompt="1"/>
          </p:nvPr>
        </p:nvSpPr>
        <p:spPr>
          <a:xfrm>
            <a:off x="677333" y="1600200"/>
            <a:ext cx="5268148" cy="4589461"/>
          </a:xfrm>
          <a:solidFill>
            <a:schemeClr val="bg1">
              <a:lumMod val="95000"/>
            </a:schemeClr>
          </a:solidFill>
        </p:spPr>
        <p:txBody>
          <a:bodyPr anchor="ctr">
            <a:normAutofit/>
          </a:bodyPr>
          <a:lstStyle>
            <a:lvl1pPr marL="0" indent="0">
              <a:buNone/>
              <a:defRPr sz="355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
        <p:nvSpPr>
          <p:cNvPr id="14" name="Content Placeholder 3"/>
          <p:cNvSpPr>
            <a:spLocks noGrp="1"/>
          </p:cNvSpPr>
          <p:nvPr>
            <p:ph sz="half" idx="15" hasCustomPrompt="1"/>
          </p:nvPr>
        </p:nvSpPr>
        <p:spPr>
          <a:xfrm>
            <a:off x="6246518" y="1600201"/>
            <a:ext cx="5305778" cy="4589460"/>
          </a:xfrm>
          <a:solidFill>
            <a:schemeClr val="bg2">
              <a:lumMod val="85000"/>
            </a:schemeClr>
          </a:solidFill>
        </p:spPr>
        <p:txBody>
          <a:bodyPr anchor="ctr">
            <a:normAutofit/>
          </a:bodyPr>
          <a:lstStyle>
            <a:lvl1pPr marL="0" indent="0">
              <a:buNone/>
              <a:defRPr sz="355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Tree>
    <p:extLst>
      <p:ext uri="{BB962C8B-B14F-4D97-AF65-F5344CB8AC3E}">
        <p14:creationId xmlns:p14="http://schemas.microsoft.com/office/powerpoint/2010/main" val="70304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ext &amp; bullets 1/2 1/2">
    <p:spTree>
      <p:nvGrpSpPr>
        <p:cNvPr id="1" name=""/>
        <p:cNvGrpSpPr/>
        <p:nvPr/>
      </p:nvGrpSpPr>
      <p:grpSpPr>
        <a:xfrm>
          <a:off x="0" y="0"/>
          <a:ext cx="0" cy="0"/>
          <a:chOff x="0" y="0"/>
          <a:chExt cx="0" cy="0"/>
        </a:xfrm>
      </p:grpSpPr>
      <p:sp>
        <p:nvSpPr>
          <p:cNvPr id="15" name="bluebar"/>
          <p:cNvSpPr/>
          <p:nvPr/>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16" name="Rectangle 15"/>
          <p:cNvSpPr/>
          <p:nvPr/>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7" name="Number"/>
          <p:cNvSpPr>
            <a:spLocks noGrp="1"/>
          </p:cNvSpPr>
          <p:nvPr>
            <p:ph type="sldNum" sz="quarter" idx="12"/>
          </p:nvPr>
        </p:nvSpPr>
        <p:spPr>
          <a:xfrm>
            <a:off x="10186144" y="6356352"/>
            <a:ext cx="1392447" cy="365125"/>
          </a:xfrm>
        </p:spPr>
        <p:txBody>
          <a:bodyPr/>
          <a:lstStyle/>
          <a:p>
            <a:fld id="{F9A3B6D6-4E52-4D3A-86AD-E1B145FBD22C}" type="slidenum">
              <a:rPr lang="en-US" smtClean="0"/>
              <a:t>‹#›</a:t>
            </a:fld>
            <a:endParaRPr lang="en-US"/>
          </a:p>
        </p:txBody>
      </p:sp>
      <p:sp>
        <p:nvSpPr>
          <p:cNvPr id="8" name="Footer"/>
          <p:cNvSpPr>
            <a:spLocks noGrp="1"/>
          </p:cNvSpPr>
          <p:nvPr>
            <p:ph type="ftr" sz="quarter" idx="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3"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2" name="Title 4"/>
          <p:cNvSpPr>
            <a:spLocks noGrp="1"/>
          </p:cNvSpPr>
          <p:nvPr>
            <p:ph type="title" hasCustomPrompt="1"/>
          </p:nvPr>
        </p:nvSpPr>
        <p:spPr bwMode="gray">
          <a:xfrm>
            <a:off x="0" y="-6350"/>
            <a:ext cx="11578591" cy="1225550"/>
          </a:xfrm>
          <a:solidFill>
            <a:schemeClr val="accent1"/>
          </a:solidFill>
        </p:spPr>
        <p:txBody>
          <a:bodyPr anchor="ctr">
            <a:normAutofit/>
          </a:bodyPr>
          <a:lstStyle>
            <a:lvl1pPr algn="r">
              <a:defRPr sz="3556" baseline="0">
                <a:solidFill>
                  <a:schemeClr val="bg2"/>
                </a:solidFill>
              </a:defRPr>
            </a:lvl1pPr>
          </a:lstStyle>
          <a:p>
            <a:r>
              <a:rPr lang="en-US" smtClean="0"/>
              <a:t>Title - 2 column / 2 row slide</a:t>
            </a:r>
            <a:endParaRPr lang="en-US"/>
          </a:p>
        </p:txBody>
      </p:sp>
      <p:sp>
        <p:nvSpPr>
          <p:cNvPr id="13" name="Content Placeholder 3"/>
          <p:cNvSpPr>
            <a:spLocks noGrp="1"/>
          </p:cNvSpPr>
          <p:nvPr>
            <p:ph sz="half" idx="2" hasCustomPrompt="1"/>
          </p:nvPr>
        </p:nvSpPr>
        <p:spPr>
          <a:xfrm>
            <a:off x="677333" y="1600201"/>
            <a:ext cx="5283200" cy="2148840"/>
          </a:xfrm>
          <a:solidFill>
            <a:schemeClr val="bg2">
              <a:lumMod val="85000"/>
            </a:schemeClr>
          </a:solidFill>
        </p:spPr>
        <p:txBody>
          <a:bodyPr>
            <a:normAutofit/>
          </a:bodyPr>
          <a:lstStyle>
            <a:lvl1pPr marL="0" indent="0">
              <a:buNone/>
              <a:defRPr sz="3556" baseline="0"/>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
        <p:nvSpPr>
          <p:cNvPr id="14" name="Content Placeholder 3"/>
          <p:cNvSpPr>
            <a:spLocks noGrp="1"/>
          </p:cNvSpPr>
          <p:nvPr>
            <p:ph sz="half" idx="15" hasCustomPrompt="1"/>
          </p:nvPr>
        </p:nvSpPr>
        <p:spPr>
          <a:xfrm>
            <a:off x="677333" y="4000500"/>
            <a:ext cx="5285317" cy="2148840"/>
          </a:xfrm>
        </p:spPr>
        <p:txBody>
          <a:bodyPr>
            <a:normAutofit/>
          </a:bodyPr>
          <a:lstStyle>
            <a:lvl1pPr marL="0" indent="0">
              <a:buNone/>
              <a:defRPr sz="355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
        <p:nvSpPr>
          <p:cNvPr id="11" name="Content Placeholder 3"/>
          <p:cNvSpPr>
            <a:spLocks noGrp="1"/>
          </p:cNvSpPr>
          <p:nvPr>
            <p:ph sz="half" idx="16" hasCustomPrompt="1"/>
          </p:nvPr>
        </p:nvSpPr>
        <p:spPr>
          <a:xfrm>
            <a:off x="6254044" y="1600201"/>
            <a:ext cx="5283200" cy="2148840"/>
          </a:xfrm>
          <a:solidFill>
            <a:schemeClr val="bg2">
              <a:lumMod val="85000"/>
            </a:schemeClr>
          </a:solidFill>
        </p:spPr>
        <p:txBody>
          <a:bodyPr>
            <a:normAutofit/>
          </a:bodyPr>
          <a:lstStyle>
            <a:lvl1pPr marL="0" indent="0">
              <a:buNone/>
              <a:defRPr sz="355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
        <p:nvSpPr>
          <p:cNvPr id="12" name="Content Placeholder 3"/>
          <p:cNvSpPr>
            <a:spLocks noGrp="1"/>
          </p:cNvSpPr>
          <p:nvPr>
            <p:ph sz="half" idx="17" hasCustomPrompt="1"/>
          </p:nvPr>
        </p:nvSpPr>
        <p:spPr>
          <a:xfrm>
            <a:off x="6263687" y="4000500"/>
            <a:ext cx="5283200" cy="2148840"/>
          </a:xfrm>
        </p:spPr>
        <p:txBody>
          <a:bodyPr>
            <a:normAutofit/>
          </a:bodyPr>
          <a:lstStyle>
            <a:lvl1pPr marL="0" indent="0">
              <a:buNone/>
              <a:defRPr sz="355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icon to add object</a:t>
            </a:r>
            <a:endParaRPr lang="en-US"/>
          </a:p>
        </p:txBody>
      </p:sp>
    </p:spTree>
    <p:extLst>
      <p:ext uri="{BB962C8B-B14F-4D97-AF65-F5344CB8AC3E}">
        <p14:creationId xmlns:p14="http://schemas.microsoft.com/office/powerpoint/2010/main" val="387918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 w text 1/3 1/3 1/3">
    <p:spTree>
      <p:nvGrpSpPr>
        <p:cNvPr id="1" name=""/>
        <p:cNvGrpSpPr/>
        <p:nvPr/>
      </p:nvGrpSpPr>
      <p:grpSpPr>
        <a:xfrm>
          <a:off x="0" y="0"/>
          <a:ext cx="0" cy="0"/>
          <a:chOff x="0" y="0"/>
          <a:chExt cx="0" cy="0"/>
        </a:xfrm>
      </p:grpSpPr>
      <p:sp>
        <p:nvSpPr>
          <p:cNvPr id="15" name="bluebar"/>
          <p:cNvSpPr/>
          <p:nvPr/>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17" name="Rectangle 16"/>
          <p:cNvSpPr/>
          <p:nvPr/>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7" name="Number"/>
          <p:cNvSpPr>
            <a:spLocks noGrp="1"/>
          </p:cNvSpPr>
          <p:nvPr>
            <p:ph type="sldNum" sz="quarter" idx="12"/>
          </p:nvPr>
        </p:nvSpPr>
        <p:spPr>
          <a:xfrm>
            <a:off x="10189953" y="6356352"/>
            <a:ext cx="1392447" cy="365125"/>
          </a:xfrm>
        </p:spPr>
        <p:txBody>
          <a:bodyPr/>
          <a:lstStyle/>
          <a:p>
            <a:fld id="{F9A3B6D6-4E52-4D3A-86AD-E1B145FBD22C}" type="slidenum">
              <a:rPr lang="en-US" smtClean="0"/>
              <a:t>‹#›</a:t>
            </a:fld>
            <a:endParaRPr lang="en-US"/>
          </a:p>
        </p:txBody>
      </p:sp>
      <p:sp>
        <p:nvSpPr>
          <p:cNvPr id="8" name="Footer"/>
          <p:cNvSpPr>
            <a:spLocks noGrp="1"/>
          </p:cNvSpPr>
          <p:nvPr>
            <p:ph type="ftr" sz="quarter" idx="3"/>
          </p:nvPr>
        </p:nvSpPr>
        <p:spPr>
          <a:xfrm>
            <a:off x="1659149" y="6356352"/>
            <a:ext cx="8873704"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2" name="Date"/>
          <p:cNvSpPr>
            <a:spLocks noGrp="1"/>
          </p:cNvSpPr>
          <p:nvPr>
            <p:ph type="dt" sz="half" idx="14"/>
          </p:nvPr>
        </p:nvSpPr>
        <p:spPr>
          <a:xfrm>
            <a:off x="632460" y="636778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2" name="Title 7"/>
          <p:cNvSpPr>
            <a:spLocks noGrp="1"/>
          </p:cNvSpPr>
          <p:nvPr>
            <p:ph type="title" hasCustomPrompt="1"/>
          </p:nvPr>
        </p:nvSpPr>
        <p:spPr bwMode="gray">
          <a:xfrm>
            <a:off x="0" y="0"/>
            <a:ext cx="11582400" cy="1219200"/>
          </a:xfrm>
          <a:solidFill>
            <a:schemeClr val="accent1"/>
          </a:solidFill>
        </p:spPr>
        <p:txBody>
          <a:bodyPr anchor="ctr">
            <a:normAutofit/>
          </a:bodyPr>
          <a:lstStyle>
            <a:lvl1pPr algn="r">
              <a:defRPr sz="3556" baseline="0">
                <a:solidFill>
                  <a:schemeClr val="bg2"/>
                </a:solidFill>
              </a:defRPr>
            </a:lvl1pPr>
          </a:lstStyle>
          <a:p>
            <a:r>
              <a:rPr lang="en-US" smtClean="0"/>
              <a:t>Title - 3 column / 2 row slide</a:t>
            </a:r>
            <a:endParaRPr lang="en-US"/>
          </a:p>
        </p:txBody>
      </p:sp>
      <p:sp>
        <p:nvSpPr>
          <p:cNvPr id="26" name="Content Placeholder 3"/>
          <p:cNvSpPr>
            <a:spLocks noGrp="1"/>
          </p:cNvSpPr>
          <p:nvPr>
            <p:ph sz="half" idx="29" hasCustomPrompt="1"/>
          </p:nvPr>
        </p:nvSpPr>
        <p:spPr>
          <a:xfrm>
            <a:off x="677333" y="1606378"/>
            <a:ext cx="3386667"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27" name="Content Placeholder 3"/>
          <p:cNvSpPr>
            <a:spLocks noGrp="1"/>
          </p:cNvSpPr>
          <p:nvPr>
            <p:ph sz="half" idx="35" hasCustomPrompt="1"/>
          </p:nvPr>
        </p:nvSpPr>
        <p:spPr>
          <a:xfrm>
            <a:off x="677333" y="4006678"/>
            <a:ext cx="3386667" cy="2148840"/>
          </a:xfrm>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28" name="Content Placeholder 3"/>
          <p:cNvSpPr>
            <a:spLocks noGrp="1"/>
          </p:cNvSpPr>
          <p:nvPr>
            <p:ph sz="half" idx="36" hasCustomPrompt="1"/>
          </p:nvPr>
        </p:nvSpPr>
        <p:spPr>
          <a:xfrm>
            <a:off x="8165629" y="1606378"/>
            <a:ext cx="3386667"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29" name="Content Placeholder 3"/>
          <p:cNvSpPr>
            <a:spLocks noGrp="1"/>
          </p:cNvSpPr>
          <p:nvPr>
            <p:ph sz="half" idx="37" hasCustomPrompt="1"/>
          </p:nvPr>
        </p:nvSpPr>
        <p:spPr>
          <a:xfrm>
            <a:off x="8165629" y="4006678"/>
            <a:ext cx="3386667" cy="2148840"/>
          </a:xfrm>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5" name="Content Placeholder 3"/>
          <p:cNvSpPr>
            <a:spLocks noGrp="1"/>
          </p:cNvSpPr>
          <p:nvPr>
            <p:ph sz="half" idx="38" hasCustomPrompt="1"/>
          </p:nvPr>
        </p:nvSpPr>
        <p:spPr>
          <a:xfrm>
            <a:off x="4402667" y="1600200"/>
            <a:ext cx="3386667"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6" name="Content Placeholder 3"/>
          <p:cNvSpPr>
            <a:spLocks noGrp="1"/>
          </p:cNvSpPr>
          <p:nvPr>
            <p:ph sz="half" idx="39" hasCustomPrompt="1"/>
          </p:nvPr>
        </p:nvSpPr>
        <p:spPr>
          <a:xfrm>
            <a:off x="4402667" y="4000500"/>
            <a:ext cx="3386667" cy="2148840"/>
          </a:xfrm>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Tree>
    <p:extLst>
      <p:ext uri="{BB962C8B-B14F-4D97-AF65-F5344CB8AC3E}">
        <p14:creationId xmlns:p14="http://schemas.microsoft.com/office/powerpoint/2010/main" val="908341071"/>
      </p:ext>
    </p:extLst>
  </p:cSld>
  <p:clrMapOvr>
    <a:masterClrMapping/>
  </p:clrMapOvr>
  <p:extLst mod="1">
    <p:ext uri="{DCECCB84-F9BA-43D5-87BE-67443E8EF086}">
      <p15:sldGuideLst xmlns:p15="http://schemas.microsoft.com/office/powerpoint/2012/main">
        <p15:guide id="1" orient="horz" pos="3024">
          <p15:clr>
            <a:srgbClr val="FBAE40"/>
          </p15:clr>
        </p15:guide>
        <p15:guide id="2" orient="horz" pos="29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 w text 1/4 1/4 1/4 1/4">
    <p:spTree>
      <p:nvGrpSpPr>
        <p:cNvPr id="1" name=""/>
        <p:cNvGrpSpPr/>
        <p:nvPr/>
      </p:nvGrpSpPr>
      <p:grpSpPr>
        <a:xfrm>
          <a:off x="0" y="0"/>
          <a:ext cx="0" cy="0"/>
          <a:chOff x="0" y="0"/>
          <a:chExt cx="0" cy="0"/>
        </a:xfrm>
      </p:grpSpPr>
      <p:sp>
        <p:nvSpPr>
          <p:cNvPr id="17" name="bluebar"/>
          <p:cNvSpPr/>
          <p:nvPr/>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18" name="Rectangle 17"/>
          <p:cNvSpPr/>
          <p:nvPr/>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7" name="Number"/>
          <p:cNvSpPr>
            <a:spLocks noGrp="1"/>
          </p:cNvSpPr>
          <p:nvPr>
            <p:ph type="sldNum" sz="quarter" idx="12"/>
          </p:nvPr>
        </p:nvSpPr>
        <p:spPr>
          <a:xfrm>
            <a:off x="10189953" y="6356352"/>
            <a:ext cx="1392447" cy="365125"/>
          </a:xfrm>
        </p:spPr>
        <p:txBody>
          <a:bodyPr/>
          <a:lstStyle/>
          <a:p>
            <a:fld id="{F9A3B6D6-4E52-4D3A-86AD-E1B145FBD22C}" type="slidenum">
              <a:rPr lang="en-US" smtClean="0"/>
              <a:t>‹#›</a:t>
            </a:fld>
            <a:endParaRPr lang="en-US"/>
          </a:p>
        </p:txBody>
      </p:sp>
      <p:sp>
        <p:nvSpPr>
          <p:cNvPr id="8" name="Footer"/>
          <p:cNvSpPr>
            <a:spLocks noGrp="1"/>
          </p:cNvSpPr>
          <p:nvPr>
            <p:ph type="ftr" sz="quarter" idx="3"/>
          </p:nvPr>
        </p:nvSpPr>
        <p:spPr>
          <a:xfrm>
            <a:off x="1659149" y="6356352"/>
            <a:ext cx="8873704"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5" name="Date"/>
          <p:cNvSpPr>
            <a:spLocks noGrp="1"/>
          </p:cNvSpPr>
          <p:nvPr>
            <p:ph type="dt" sz="half" idx="14"/>
          </p:nvPr>
        </p:nvSpPr>
        <p:spPr>
          <a:xfrm>
            <a:off x="609600" y="636778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2" name="Title 6"/>
          <p:cNvSpPr>
            <a:spLocks noGrp="1"/>
          </p:cNvSpPr>
          <p:nvPr>
            <p:ph type="title" hasCustomPrompt="1"/>
          </p:nvPr>
        </p:nvSpPr>
        <p:spPr bwMode="gray">
          <a:xfrm>
            <a:off x="0" y="0"/>
            <a:ext cx="11582400" cy="1219200"/>
          </a:xfrm>
          <a:solidFill>
            <a:schemeClr val="accent1"/>
          </a:solidFill>
        </p:spPr>
        <p:txBody>
          <a:bodyPr anchor="ctr">
            <a:normAutofit/>
          </a:bodyPr>
          <a:lstStyle>
            <a:lvl1pPr algn="r">
              <a:defRPr sz="3556" baseline="0">
                <a:solidFill>
                  <a:schemeClr val="bg2"/>
                </a:solidFill>
              </a:defRPr>
            </a:lvl1pPr>
          </a:lstStyle>
          <a:p>
            <a:r>
              <a:rPr lang="en-US" smtClean="0"/>
              <a:t>Title - 4 column / 2 row slide</a:t>
            </a:r>
            <a:endParaRPr lang="en-US"/>
          </a:p>
        </p:txBody>
      </p:sp>
      <p:sp>
        <p:nvSpPr>
          <p:cNvPr id="32" name="Content Placeholder 3"/>
          <p:cNvSpPr>
            <a:spLocks noGrp="1"/>
          </p:cNvSpPr>
          <p:nvPr>
            <p:ph sz="half" idx="29" hasCustomPrompt="1"/>
          </p:nvPr>
        </p:nvSpPr>
        <p:spPr>
          <a:xfrm>
            <a:off x="301037" y="1606378"/>
            <a:ext cx="2709333"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8" name="Content Placeholder 3"/>
          <p:cNvSpPr>
            <a:spLocks noGrp="1"/>
          </p:cNvSpPr>
          <p:nvPr>
            <p:ph sz="half" idx="35" hasCustomPrompt="1"/>
          </p:nvPr>
        </p:nvSpPr>
        <p:spPr>
          <a:xfrm>
            <a:off x="301037" y="4006678"/>
            <a:ext cx="2709333" cy="2148840"/>
          </a:xfrm>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9" name="Content Placeholder 3"/>
          <p:cNvSpPr>
            <a:spLocks noGrp="1"/>
          </p:cNvSpPr>
          <p:nvPr>
            <p:ph sz="half" idx="36" hasCustomPrompt="1"/>
          </p:nvPr>
        </p:nvSpPr>
        <p:spPr>
          <a:xfrm>
            <a:off x="3273778" y="1606378"/>
            <a:ext cx="2709333"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40" name="Content Placeholder 3"/>
          <p:cNvSpPr>
            <a:spLocks noGrp="1"/>
          </p:cNvSpPr>
          <p:nvPr>
            <p:ph sz="half" idx="37" hasCustomPrompt="1"/>
          </p:nvPr>
        </p:nvSpPr>
        <p:spPr>
          <a:xfrm>
            <a:off x="3238499" y="4006678"/>
            <a:ext cx="2709333" cy="2148840"/>
          </a:xfrm>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41" name="Content Placeholder 3"/>
          <p:cNvSpPr>
            <a:spLocks noGrp="1"/>
          </p:cNvSpPr>
          <p:nvPr>
            <p:ph sz="half" idx="38" hasCustomPrompt="1"/>
          </p:nvPr>
        </p:nvSpPr>
        <p:spPr>
          <a:xfrm>
            <a:off x="6246520" y="1606378"/>
            <a:ext cx="2709333"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42" name="Content Placeholder 3"/>
          <p:cNvSpPr>
            <a:spLocks noGrp="1"/>
          </p:cNvSpPr>
          <p:nvPr>
            <p:ph sz="half" idx="39" hasCustomPrompt="1"/>
          </p:nvPr>
        </p:nvSpPr>
        <p:spPr>
          <a:xfrm>
            <a:off x="6246518" y="4006678"/>
            <a:ext cx="2709333" cy="2148840"/>
          </a:xfrm>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43" name="Content Placeholder 3"/>
          <p:cNvSpPr>
            <a:spLocks noGrp="1"/>
          </p:cNvSpPr>
          <p:nvPr>
            <p:ph sz="half" idx="40" hasCustomPrompt="1"/>
          </p:nvPr>
        </p:nvSpPr>
        <p:spPr>
          <a:xfrm>
            <a:off x="9219262" y="1606378"/>
            <a:ext cx="2709333"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44" name="Content Placeholder 3"/>
          <p:cNvSpPr>
            <a:spLocks noGrp="1"/>
          </p:cNvSpPr>
          <p:nvPr>
            <p:ph sz="half" idx="41" hasCustomPrompt="1"/>
          </p:nvPr>
        </p:nvSpPr>
        <p:spPr>
          <a:xfrm>
            <a:off x="9219259" y="4006678"/>
            <a:ext cx="2709333" cy="2148840"/>
          </a:xfrm>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Tree>
    <p:extLst>
      <p:ext uri="{BB962C8B-B14F-4D97-AF65-F5344CB8AC3E}">
        <p14:creationId xmlns:p14="http://schemas.microsoft.com/office/powerpoint/2010/main" val="126328814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blank &amp; bar 1/1">
    <p:spTree>
      <p:nvGrpSpPr>
        <p:cNvPr id="1" name=""/>
        <p:cNvGrpSpPr/>
        <p:nvPr/>
      </p:nvGrpSpPr>
      <p:grpSpPr>
        <a:xfrm>
          <a:off x="0" y="0"/>
          <a:ext cx="0" cy="0"/>
          <a:chOff x="0" y="0"/>
          <a:chExt cx="0" cy="0"/>
        </a:xfrm>
      </p:grpSpPr>
      <p:sp>
        <p:nvSpPr>
          <p:cNvPr id="20" name="bluebar"/>
          <p:cNvSpPr/>
          <p:nvPr/>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5" name="Number"/>
          <p:cNvSpPr>
            <a:spLocks noGrp="1"/>
          </p:cNvSpPr>
          <p:nvPr>
            <p:ph type="sldNum" sz="quarter" idx="12"/>
          </p:nvPr>
        </p:nvSpPr>
        <p:spPr>
          <a:xfrm>
            <a:off x="10148043" y="6374132"/>
            <a:ext cx="1392447" cy="365125"/>
          </a:xfrm>
        </p:spPr>
        <p:txBody>
          <a:bodyPr/>
          <a:lstStyle/>
          <a:p>
            <a:fld id="{F9A3B6D6-4E52-4D3A-86AD-E1B145FBD22C}" type="slidenum">
              <a:rPr lang="en-US" smtClean="0"/>
              <a:t>‹#›</a:t>
            </a:fld>
            <a:endParaRPr lang="en-US"/>
          </a:p>
        </p:txBody>
      </p:sp>
      <p:sp>
        <p:nvSpPr>
          <p:cNvPr id="6" name="Footer"/>
          <p:cNvSpPr>
            <a:spLocks noGrp="1"/>
          </p:cNvSpPr>
          <p:nvPr>
            <p:ph type="ftr" sz="quarter" idx="3"/>
          </p:nvPr>
        </p:nvSpPr>
        <p:spPr>
          <a:xfrm>
            <a:off x="2002049" y="6367782"/>
            <a:ext cx="8145994"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30" name="Date"/>
          <p:cNvSpPr>
            <a:spLocks noGrp="1"/>
          </p:cNvSpPr>
          <p:nvPr>
            <p:ph type="dt" sz="half" idx="14"/>
          </p:nvPr>
        </p:nvSpPr>
        <p:spPr>
          <a:xfrm>
            <a:off x="609600" y="6367781"/>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2" name="Title 8"/>
          <p:cNvSpPr>
            <a:spLocks noGrp="1"/>
          </p:cNvSpPr>
          <p:nvPr>
            <p:ph type="title" hasCustomPrompt="1"/>
          </p:nvPr>
        </p:nvSpPr>
        <p:spPr bwMode="gray">
          <a:xfrm>
            <a:off x="0" y="2"/>
            <a:ext cx="11582400" cy="1216659"/>
          </a:xfrm>
          <a:solidFill>
            <a:schemeClr val="accent1"/>
          </a:solidFill>
        </p:spPr>
        <p:txBody>
          <a:bodyPr anchor="ctr">
            <a:normAutofit/>
          </a:bodyPr>
          <a:lstStyle>
            <a:lvl1pPr algn="r">
              <a:defRPr sz="3556" baseline="0">
                <a:solidFill>
                  <a:schemeClr val="bg2"/>
                </a:solidFill>
              </a:defRPr>
            </a:lvl1pPr>
          </a:lstStyle>
          <a:p>
            <a:r>
              <a:rPr lang="en-US" smtClean="0"/>
              <a:t>Title - 5 column / 2 row slide</a:t>
            </a:r>
            <a:endParaRPr lang="en-US"/>
          </a:p>
        </p:txBody>
      </p:sp>
      <p:sp>
        <p:nvSpPr>
          <p:cNvPr id="27" name="Content Placeholder 3"/>
          <p:cNvSpPr>
            <a:spLocks noGrp="1"/>
          </p:cNvSpPr>
          <p:nvPr>
            <p:ph sz="half" idx="15" hasCustomPrompt="1"/>
          </p:nvPr>
        </p:nvSpPr>
        <p:spPr>
          <a:xfrm>
            <a:off x="301038" y="1600200"/>
            <a:ext cx="2069630"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5" name="Content Placeholder 3"/>
          <p:cNvSpPr>
            <a:spLocks noGrp="1"/>
          </p:cNvSpPr>
          <p:nvPr>
            <p:ph sz="half" idx="27" hasCustomPrompt="1"/>
          </p:nvPr>
        </p:nvSpPr>
        <p:spPr>
          <a:xfrm>
            <a:off x="2676908" y="1600199"/>
            <a:ext cx="2069630"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6" name="Content Placeholder 3"/>
          <p:cNvSpPr>
            <a:spLocks noGrp="1"/>
          </p:cNvSpPr>
          <p:nvPr>
            <p:ph sz="half" idx="28" hasCustomPrompt="1"/>
          </p:nvPr>
        </p:nvSpPr>
        <p:spPr>
          <a:xfrm>
            <a:off x="5061185" y="1600201"/>
            <a:ext cx="2069630"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8" name="Content Placeholder 3"/>
          <p:cNvSpPr>
            <a:spLocks noGrp="1"/>
          </p:cNvSpPr>
          <p:nvPr>
            <p:ph sz="half" idx="29" hasCustomPrompt="1"/>
          </p:nvPr>
        </p:nvSpPr>
        <p:spPr>
          <a:xfrm>
            <a:off x="7450666" y="1600199"/>
            <a:ext cx="2069630"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39" name="Content Placeholder 3"/>
          <p:cNvSpPr>
            <a:spLocks noGrp="1"/>
          </p:cNvSpPr>
          <p:nvPr>
            <p:ph sz="half" idx="30" hasCustomPrompt="1"/>
          </p:nvPr>
        </p:nvSpPr>
        <p:spPr>
          <a:xfrm>
            <a:off x="9809451" y="1600198"/>
            <a:ext cx="2069630" cy="2148840"/>
          </a:xfrm>
          <a:solidFill>
            <a:schemeClr val="bg2">
              <a:lumMod val="85000"/>
            </a:schemeClr>
          </a:solid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15" name="Content Placeholder 3"/>
          <p:cNvSpPr>
            <a:spLocks noGrp="1"/>
          </p:cNvSpPr>
          <p:nvPr>
            <p:ph sz="half" idx="31" hasCustomPrompt="1"/>
          </p:nvPr>
        </p:nvSpPr>
        <p:spPr>
          <a:xfrm>
            <a:off x="295833" y="4000499"/>
            <a:ext cx="2069630" cy="2148840"/>
          </a:xfrm>
          <a:no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16" name="Content Placeholder 3"/>
          <p:cNvSpPr>
            <a:spLocks noGrp="1"/>
          </p:cNvSpPr>
          <p:nvPr>
            <p:ph sz="half" idx="32" hasCustomPrompt="1"/>
          </p:nvPr>
        </p:nvSpPr>
        <p:spPr>
          <a:xfrm>
            <a:off x="2671704" y="4000498"/>
            <a:ext cx="2069630" cy="2148840"/>
          </a:xfrm>
          <a:no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17" name="Content Placeholder 3"/>
          <p:cNvSpPr>
            <a:spLocks noGrp="1"/>
          </p:cNvSpPr>
          <p:nvPr>
            <p:ph sz="half" idx="33" hasCustomPrompt="1"/>
          </p:nvPr>
        </p:nvSpPr>
        <p:spPr>
          <a:xfrm>
            <a:off x="5055980" y="4000500"/>
            <a:ext cx="2069630" cy="2148840"/>
          </a:xfrm>
          <a:no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18" name="Content Placeholder 3"/>
          <p:cNvSpPr>
            <a:spLocks noGrp="1"/>
          </p:cNvSpPr>
          <p:nvPr>
            <p:ph sz="half" idx="34" hasCustomPrompt="1"/>
          </p:nvPr>
        </p:nvSpPr>
        <p:spPr>
          <a:xfrm>
            <a:off x="7445462" y="4000498"/>
            <a:ext cx="2069630" cy="2148840"/>
          </a:xfrm>
          <a:no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
        <p:nvSpPr>
          <p:cNvPr id="19" name="Content Placeholder 3"/>
          <p:cNvSpPr>
            <a:spLocks noGrp="1"/>
          </p:cNvSpPr>
          <p:nvPr>
            <p:ph sz="half" idx="35" hasCustomPrompt="1"/>
          </p:nvPr>
        </p:nvSpPr>
        <p:spPr>
          <a:xfrm>
            <a:off x="9804246" y="4000497"/>
            <a:ext cx="2069630" cy="2148840"/>
          </a:xfrm>
          <a:noFill/>
        </p:spPr>
        <p:txBody>
          <a:bodyPr>
            <a:normAutofit/>
          </a:bodyPr>
          <a:lstStyle>
            <a:lvl1pPr marL="0" indent="0">
              <a:buNone/>
              <a:defRPr sz="2766"/>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click center icon to add object</a:t>
            </a:r>
            <a:endParaRPr lang="en-US"/>
          </a:p>
        </p:txBody>
      </p:sp>
    </p:spTree>
    <p:extLst>
      <p:ext uri="{BB962C8B-B14F-4D97-AF65-F5344CB8AC3E}">
        <p14:creationId xmlns:p14="http://schemas.microsoft.com/office/powerpoint/2010/main" val="133761971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2074" y="227816"/>
            <a:ext cx="10980326" cy="1371599"/>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825625"/>
            <a:ext cx="10945707" cy="4351338"/>
          </a:xfrm>
          <a:prstGeom prst="rect">
            <a:avLst/>
          </a:prstGeom>
        </p:spPr>
        <p:txBody>
          <a:bodyPr vert="horz" lIns="91440" tIns="45720" rIns="91440" bIns="45720" rtlCol="0">
            <a:normAutofit/>
          </a:bodyPr>
          <a:lstStyle/>
          <a:p>
            <a:pPr lvl="0"/>
            <a:r>
              <a:rPr lang="en-US" smtClean="0"/>
              <a:t>Bullet 44</a:t>
            </a:r>
          </a:p>
          <a:p>
            <a:pPr lvl="1"/>
            <a:r>
              <a:rPr lang="en-US" smtClean="0"/>
              <a:t>Bullet 40</a:t>
            </a:r>
          </a:p>
          <a:p>
            <a:pPr lvl="2"/>
            <a:r>
              <a:rPr lang="en-US" smtClean="0"/>
              <a:t>Bullet 36</a:t>
            </a:r>
          </a:p>
          <a:p>
            <a:pPr lvl="3"/>
            <a:r>
              <a:rPr lang="en-US" smtClean="0"/>
              <a:t>Bullet 32</a:t>
            </a:r>
          </a:p>
          <a:p>
            <a:pPr lvl="4"/>
            <a:r>
              <a:rPr lang="en-US" smtClean="0"/>
              <a:t>Bullet 28</a:t>
            </a:r>
            <a:endParaRPr lang="en-US"/>
          </a:p>
        </p:txBody>
      </p:sp>
      <p:sp>
        <p:nvSpPr>
          <p:cNvPr id="4" name="Date Placeholder 3"/>
          <p:cNvSpPr>
            <a:spLocks noGrp="1"/>
          </p:cNvSpPr>
          <p:nvPr>
            <p:ph type="dt" sz="half" idx="2"/>
          </p:nvPr>
        </p:nvSpPr>
        <p:spPr>
          <a:xfrm>
            <a:off x="266700" y="635635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A74855A8-5B5C-4934-AC2B-A5CF99718588}" type="datetimeFigureOut">
              <a:rPr lang="en-US" smtClean="0"/>
              <a:t>6/20/2019</a:t>
            </a:fld>
            <a:endParaRPr lang="en-US"/>
          </a:p>
        </p:txBody>
      </p:sp>
      <p:sp>
        <p:nvSpPr>
          <p:cNvPr id="6" name="Slide Number Placeholder 5"/>
          <p:cNvSpPr>
            <a:spLocks noGrp="1"/>
          </p:cNvSpPr>
          <p:nvPr>
            <p:ph type="sldNum" sz="quarter" idx="4"/>
          </p:nvPr>
        </p:nvSpPr>
        <p:spPr>
          <a:xfrm>
            <a:off x="10532853" y="6356352"/>
            <a:ext cx="1392447" cy="365125"/>
          </a:xfrm>
          <a:prstGeom prst="rect">
            <a:avLst/>
          </a:prstGeom>
        </p:spPr>
        <p:txBody>
          <a:bodyPr vert="horz" lIns="91440" tIns="45720" rIns="91440" bIns="45720" rtlCol="0" anchor="ctr"/>
          <a:lstStyle>
            <a:lvl1pPr algn="r">
              <a:defRPr sz="988" spc="198" baseline="0">
                <a:solidFill>
                  <a:schemeClr val="accent1"/>
                </a:solidFill>
              </a:defRPr>
            </a:lvl1pPr>
          </a:lstStyle>
          <a:p>
            <a:fld id="{F9A3B6D6-4E52-4D3A-86AD-E1B145FBD22C}" type="slidenum">
              <a:rPr lang="en-US" smtClean="0"/>
              <a:t>‹#›</a:t>
            </a:fld>
            <a:endParaRPr lang="en-US"/>
          </a:p>
        </p:txBody>
      </p:sp>
      <p:sp>
        <p:nvSpPr>
          <p:cNvPr id="14" name="Footer Placeholder 4"/>
          <p:cNvSpPr>
            <a:spLocks noGrp="1"/>
          </p:cNvSpPr>
          <p:nvPr>
            <p:ph type="ftr" sz="quarter" idx="3"/>
          </p:nvPr>
        </p:nvSpPr>
        <p:spPr>
          <a:xfrm>
            <a:off x="1659149" y="6356352"/>
            <a:ext cx="8873704" cy="365125"/>
          </a:xfrm>
          <a:prstGeom prst="rect">
            <a:avLst/>
          </a:prstGeom>
        </p:spPr>
        <p:txBody>
          <a:bodyPr vert="horz" lIns="91440" tIns="45720" rIns="91440" bIns="45720" rtlCol="0" anchor="ctr"/>
          <a:lstStyle>
            <a:lvl1pPr algn="ctr">
              <a:defRPr sz="988" b="1" i="0" cap="all" spc="198" baseline="0">
                <a:solidFill>
                  <a:schemeClr val="accent1"/>
                </a:solidFill>
                <a:latin typeface="Calibri" panose="020F0502020204030204" pitchFamily="34" charset="0"/>
              </a:defRPr>
            </a:lvl1pPr>
          </a:lstStyle>
          <a:p>
            <a:endParaRPr lang="en-US"/>
          </a:p>
        </p:txBody>
      </p:sp>
    </p:spTree>
    <p:extLst>
      <p:ext uri="{BB962C8B-B14F-4D97-AF65-F5344CB8AC3E}">
        <p14:creationId xmlns:p14="http://schemas.microsoft.com/office/powerpoint/2010/main" val="16263630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03153" rtl="0" eaLnBrk="1" latinLnBrk="0" hangingPunct="1">
        <a:lnSpc>
          <a:spcPct val="90000"/>
        </a:lnSpc>
        <a:spcBef>
          <a:spcPct val="0"/>
        </a:spcBef>
        <a:buNone/>
        <a:defRPr sz="3951" b="1" kern="1200">
          <a:solidFill>
            <a:schemeClr val="accent1"/>
          </a:solidFill>
          <a:latin typeface="+mj-lt"/>
          <a:ea typeface="+mj-ea"/>
          <a:cs typeface="+mj-cs"/>
        </a:defRPr>
      </a:lvl1pPr>
    </p:titleStyle>
    <p:bodyStyle>
      <a:lvl1pPr marL="0" indent="-361261" algn="l" defTabSz="903153" rtl="0" eaLnBrk="1" latinLnBrk="0" hangingPunct="1">
        <a:lnSpc>
          <a:spcPct val="100000"/>
        </a:lnSpc>
        <a:spcBef>
          <a:spcPts val="988"/>
        </a:spcBef>
        <a:buClr>
          <a:schemeClr val="accent1"/>
        </a:buClr>
        <a:buFont typeface="Calibri" panose="020F0502020204030204" pitchFamily="34" charset="0"/>
        <a:buChar char="▪"/>
        <a:defRPr sz="4346" kern="1200">
          <a:solidFill>
            <a:schemeClr val="accent1"/>
          </a:solidFill>
          <a:latin typeface="+mn-lt"/>
          <a:ea typeface="+mn-ea"/>
          <a:cs typeface="+mn-cs"/>
        </a:defRPr>
      </a:lvl1pPr>
      <a:lvl2pPr marL="732244" indent="-340251" algn="l" defTabSz="903153" rtl="0" eaLnBrk="1" latinLnBrk="0" hangingPunct="1">
        <a:lnSpc>
          <a:spcPct val="100000"/>
        </a:lnSpc>
        <a:spcBef>
          <a:spcPts val="494"/>
        </a:spcBef>
        <a:buClr>
          <a:schemeClr val="accent1"/>
        </a:buClr>
        <a:buFont typeface="Calibri" panose="020F0502020204030204" pitchFamily="34" charset="0"/>
        <a:buChar char="▪"/>
        <a:defRPr sz="3951" kern="1200">
          <a:solidFill>
            <a:schemeClr val="accent1"/>
          </a:solidFill>
          <a:latin typeface="+mn-lt"/>
          <a:ea typeface="+mn-ea"/>
          <a:cs typeface="+mn-cs"/>
        </a:defRPr>
      </a:lvl2pPr>
      <a:lvl3pPr marL="1074063" indent="-341818" algn="l" defTabSz="903153" rtl="0" eaLnBrk="1" latinLnBrk="0" hangingPunct="1">
        <a:lnSpc>
          <a:spcPct val="100000"/>
        </a:lnSpc>
        <a:spcBef>
          <a:spcPts val="494"/>
        </a:spcBef>
        <a:buClr>
          <a:schemeClr val="accent1"/>
        </a:buClr>
        <a:buFont typeface="Calibri" panose="020F0502020204030204" pitchFamily="34" charset="0"/>
        <a:buChar char="▪"/>
        <a:defRPr sz="3556" kern="1200">
          <a:solidFill>
            <a:schemeClr val="accent1"/>
          </a:solidFill>
          <a:latin typeface="+mn-lt"/>
          <a:ea typeface="+mn-ea"/>
          <a:cs typeface="+mn-cs"/>
        </a:defRPr>
      </a:lvl3pPr>
      <a:lvl4pPr marL="1414312" indent="-340251" algn="l" defTabSz="903153" rtl="0" eaLnBrk="1" latinLnBrk="0" hangingPunct="1">
        <a:lnSpc>
          <a:spcPct val="100000"/>
        </a:lnSpc>
        <a:spcBef>
          <a:spcPts val="494"/>
        </a:spcBef>
        <a:buClr>
          <a:schemeClr val="accent1"/>
        </a:buClr>
        <a:buFont typeface="Calibri" panose="020F0502020204030204" pitchFamily="34" charset="0"/>
        <a:buChar char="▪"/>
        <a:defRPr sz="3161" kern="1200">
          <a:solidFill>
            <a:schemeClr val="accent1"/>
          </a:solidFill>
          <a:latin typeface="+mn-lt"/>
          <a:ea typeface="+mn-ea"/>
          <a:cs typeface="+mn-cs"/>
        </a:defRPr>
      </a:lvl4pPr>
      <a:lvl5pPr marL="1635397" indent="-221085" algn="l" defTabSz="903153" rtl="0" eaLnBrk="1" latinLnBrk="0" hangingPunct="1">
        <a:lnSpc>
          <a:spcPct val="100000"/>
        </a:lnSpc>
        <a:spcBef>
          <a:spcPts val="494"/>
        </a:spcBef>
        <a:buClr>
          <a:schemeClr val="accent1"/>
        </a:buClr>
        <a:buFont typeface="Calibri" panose="020F0502020204030204" pitchFamily="34" charset="0"/>
        <a:buChar char="▪"/>
        <a:defRPr sz="2766" kern="1200">
          <a:solidFill>
            <a:schemeClr val="accent1"/>
          </a:solidFill>
          <a:latin typeface="+mn-lt"/>
          <a:ea typeface="+mn-ea"/>
          <a:cs typeface="+mn-cs"/>
        </a:defRPr>
      </a:lvl5pPr>
      <a:lvl6pPr marL="2483670"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6pPr>
      <a:lvl7pPr marL="2935247"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7pPr>
      <a:lvl8pPr marL="3386823"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8pPr>
      <a:lvl9pPr marL="3838400"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4752">
          <p15:clr>
            <a:srgbClr val="F26B43"/>
          </p15:clr>
        </p15:guide>
        <p15:guide id="3" pos="4560">
          <p15:clr>
            <a:srgbClr val="F26B43"/>
          </p15:clr>
        </p15:guide>
        <p15:guide id="4" pos="7584">
          <p15:clr>
            <a:srgbClr val="F26B43"/>
          </p15:clr>
        </p15:guide>
        <p15:guide id="5" pos="3216">
          <p15:clr>
            <a:srgbClr val="F26B43"/>
          </p15:clr>
        </p15:guide>
        <p15:guide id="6" pos="5688">
          <p15:clr>
            <a:srgbClr val="9FCC3B"/>
          </p15:clr>
        </p15:guide>
        <p15:guide id="7" pos="5880">
          <p15:clr>
            <a:srgbClr val="9FCC3B"/>
          </p15:clr>
        </p15:guide>
        <p15:guide id="8" pos="3984">
          <p15:clr>
            <a:srgbClr val="9FCC3B"/>
          </p15:clr>
        </p15:guide>
        <p15:guide id="9" pos="2088">
          <p15:clr>
            <a:srgbClr val="9FCC3B"/>
          </p15:clr>
        </p15:guide>
        <p15:guide id="10" pos="1896">
          <p15:clr>
            <a:srgbClr val="9FCC3B"/>
          </p15:clr>
        </p15:guide>
        <p15:guide id="11" pos="3024">
          <p15:clr>
            <a:srgbClr val="F26B43"/>
          </p15:clr>
        </p15:guide>
        <p15:guide id="12" pos="3792">
          <p15:clr>
            <a:srgbClr val="9FCC3B"/>
          </p15:clr>
        </p15:guide>
        <p15:guide id="15" orient="horz" pos="2376">
          <p15:clr>
            <a:srgbClr val="F26B43"/>
          </p15:clr>
        </p15:guide>
        <p15:guide id="16" orient="horz" pos="696">
          <p15:clr>
            <a:srgbClr val="F26B43"/>
          </p15:clr>
        </p15:guide>
        <p15:guide id="17" orient="horz" pos="2520">
          <p15:clr>
            <a:srgbClr val="F26B43"/>
          </p15:clr>
        </p15:guide>
        <p15:guide id="18" orient="horz" pos="3888">
          <p15:clr>
            <a:srgbClr val="F26B43"/>
          </p15:clr>
        </p15:guide>
        <p15:guide id="19" orient="horz" pos="4008">
          <p15:clr>
            <a:srgbClr val="F26B43"/>
          </p15:clr>
        </p15:guide>
        <p15:guide id="20" pos="192">
          <p15:clr>
            <a:srgbClr val="F26B43"/>
          </p15:clr>
        </p15:guide>
        <p15:guide id="21" orient="horz" pos="1008">
          <p15:clr>
            <a:srgbClr val="F26B43"/>
          </p15:clr>
        </p15:guide>
        <p15:guide id="22" pos="1512">
          <p15:clr>
            <a:srgbClr val="F26B43"/>
          </p15:clr>
        </p15:guide>
        <p15:guide id="23" pos="1704">
          <p15:clr>
            <a:srgbClr val="F26B43"/>
          </p15:clr>
        </p15:guide>
        <p15:guide id="24" pos="6072">
          <p15:clr>
            <a:srgbClr val="F26B43"/>
          </p15:clr>
        </p15:guide>
        <p15:guide id="25" pos="6264">
          <p15:clr>
            <a:srgbClr val="F26B43"/>
          </p15:clr>
        </p15:guide>
        <p15:guide id="26" pos="2592">
          <p15:clr>
            <a:srgbClr val="547EBF"/>
          </p15:clr>
        </p15:guide>
        <p15:guide id="27" pos="2808">
          <p15:clr>
            <a:srgbClr val="547EBF"/>
          </p15:clr>
        </p15:guide>
        <p15:guide id="28" pos="4968">
          <p15:clr>
            <a:srgbClr val="547EBF"/>
          </p15:clr>
        </p15:guide>
        <p15:guide id="29" pos="5208">
          <p15:clr>
            <a:srgbClr val="547EBF"/>
          </p15:clr>
        </p15:guide>
        <p15:guide id="30" pos="7368">
          <p15:clr>
            <a:srgbClr val="A4A3A4"/>
          </p15:clr>
        </p15:guide>
        <p15:guide id="31" pos="432">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b="1" dirty="0" smtClean="0">
                <a:solidFill>
                  <a:schemeClr val="bg1"/>
                </a:solidFill>
              </a:rPr>
              <a:t>Social Media Toolkit</a:t>
            </a:r>
            <a:endParaRPr lang="en-US" b="1" dirty="0">
              <a:solidFill>
                <a:schemeClr val="bg1"/>
              </a:solidFill>
            </a:endParaRPr>
          </a:p>
        </p:txBody>
      </p:sp>
      <p:sp>
        <p:nvSpPr>
          <p:cNvPr id="5" name="Content Placeholder 4"/>
          <p:cNvSpPr>
            <a:spLocks noGrp="1"/>
          </p:cNvSpPr>
          <p:nvPr>
            <p:ph idx="1"/>
          </p:nvPr>
        </p:nvSpPr>
        <p:spPr>
          <a:xfrm>
            <a:off x="609600" y="1825624"/>
            <a:ext cx="10945707" cy="4463209"/>
          </a:xfrm>
        </p:spPr>
        <p:txBody>
          <a:bodyPr>
            <a:normAutofit/>
          </a:bodyPr>
          <a:lstStyle/>
          <a:p>
            <a:pPr marL="0" indent="0">
              <a:buNone/>
            </a:pPr>
            <a:r>
              <a:rPr lang="en-US" sz="4000" dirty="0" smtClean="0">
                <a:solidFill>
                  <a:schemeClr val="bg1"/>
                </a:solidFill>
              </a:rPr>
              <a:t>Social media post ideas for water testing laboratories to use to promote private well testing.</a:t>
            </a:r>
          </a:p>
        </p:txBody>
      </p:sp>
    </p:spTree>
    <p:extLst>
      <p:ext uri="{BB962C8B-B14F-4D97-AF65-F5344CB8AC3E}">
        <p14:creationId xmlns:p14="http://schemas.microsoft.com/office/powerpoint/2010/main" val="276907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 dirty="0">
                <a:solidFill>
                  <a:srgbClr val="003865"/>
                </a:solidFill>
              </a:rPr>
              <a:t>Nitrate in drinking water can affect how blood carries oxygen.</a:t>
            </a:r>
          </a:p>
        </p:txBody>
      </p:sp>
      <p:sp>
        <p:nvSpPr>
          <p:cNvPr id="45" name="Freeform 132" descr="Icon of a blood droplet with oxygen."/>
          <p:cNvSpPr>
            <a:spLocks noChangeAspect="1" noEditPoints="1"/>
          </p:cNvSpPr>
          <p:nvPr/>
        </p:nvSpPr>
        <p:spPr bwMode="auto">
          <a:xfrm>
            <a:off x="1355478" y="3544102"/>
            <a:ext cx="1898689" cy="2559509"/>
          </a:xfrm>
          <a:custGeom>
            <a:avLst/>
            <a:gdLst>
              <a:gd name="T0" fmla="*/ 154 w 321"/>
              <a:gd name="T1" fmla="*/ 251 h 432"/>
              <a:gd name="T2" fmla="*/ 152 w 321"/>
              <a:gd name="T3" fmla="*/ 284 h 432"/>
              <a:gd name="T4" fmla="*/ 144 w 321"/>
              <a:gd name="T5" fmla="*/ 304 h 432"/>
              <a:gd name="T6" fmla="*/ 128 w 321"/>
              <a:gd name="T7" fmla="*/ 310 h 432"/>
              <a:gd name="T8" fmla="*/ 108 w 321"/>
              <a:gd name="T9" fmla="*/ 298 h 432"/>
              <a:gd name="T10" fmla="*/ 102 w 321"/>
              <a:gd name="T11" fmla="*/ 248 h 432"/>
              <a:gd name="T12" fmla="*/ 107 w 321"/>
              <a:gd name="T13" fmla="*/ 204 h 432"/>
              <a:gd name="T14" fmla="*/ 128 w 321"/>
              <a:gd name="T15" fmla="*/ 188 h 432"/>
              <a:gd name="T16" fmla="*/ 143 w 321"/>
              <a:gd name="T17" fmla="*/ 194 h 432"/>
              <a:gd name="T18" fmla="*/ 151 w 321"/>
              <a:gd name="T19" fmla="*/ 213 h 432"/>
              <a:gd name="T20" fmla="*/ 266 w 321"/>
              <a:gd name="T21" fmla="*/ 152 h 432"/>
              <a:gd name="T22" fmla="*/ 274 w 321"/>
              <a:gd name="T23" fmla="*/ 385 h 432"/>
              <a:gd name="T24" fmla="*/ 48 w 321"/>
              <a:gd name="T25" fmla="*/ 385 h 432"/>
              <a:gd name="T26" fmla="*/ 56 w 321"/>
              <a:gd name="T27" fmla="*/ 152 h 432"/>
              <a:gd name="T28" fmla="*/ 148 w 321"/>
              <a:gd name="T29" fmla="*/ 26 h 432"/>
              <a:gd name="T30" fmla="*/ 161 w 321"/>
              <a:gd name="T31" fmla="*/ 0 h 432"/>
              <a:gd name="T32" fmla="*/ 173 w 321"/>
              <a:gd name="T33" fmla="*/ 26 h 432"/>
              <a:gd name="T34" fmla="*/ 266 w 321"/>
              <a:gd name="T35" fmla="*/ 152 h 432"/>
              <a:gd name="T36" fmla="*/ 186 w 321"/>
              <a:gd name="T37" fmla="*/ 212 h 432"/>
              <a:gd name="T38" fmla="*/ 159 w 321"/>
              <a:gd name="T39" fmla="*/ 167 h 432"/>
              <a:gd name="T40" fmla="*/ 101 w 321"/>
              <a:gd name="T41" fmla="*/ 167 h 432"/>
              <a:gd name="T42" fmla="*/ 70 w 321"/>
              <a:gd name="T43" fmla="*/ 213 h 432"/>
              <a:gd name="T44" fmla="*/ 70 w 321"/>
              <a:gd name="T45" fmla="*/ 287 h 432"/>
              <a:gd name="T46" fmla="*/ 97 w 321"/>
              <a:gd name="T47" fmla="*/ 332 h 432"/>
              <a:gd name="T48" fmla="*/ 156 w 321"/>
              <a:gd name="T49" fmla="*/ 332 h 432"/>
              <a:gd name="T50" fmla="*/ 186 w 321"/>
              <a:gd name="T51" fmla="*/ 286 h 432"/>
              <a:gd name="T52" fmla="*/ 268 w 321"/>
              <a:gd name="T53" fmla="*/ 262 h 432"/>
              <a:gd name="T54" fmla="*/ 251 w 321"/>
              <a:gd name="T55" fmla="*/ 249 h 432"/>
              <a:gd name="T56" fmla="*/ 226 w 321"/>
              <a:gd name="T57" fmla="*/ 248 h 432"/>
              <a:gd name="T58" fmla="*/ 210 w 321"/>
              <a:gd name="T59" fmla="*/ 253 h 432"/>
              <a:gd name="T60" fmla="*/ 205 w 321"/>
              <a:gd name="T61" fmla="*/ 258 h 432"/>
              <a:gd name="T62" fmla="*/ 205 w 321"/>
              <a:gd name="T63" fmla="*/ 268 h 432"/>
              <a:gd name="T64" fmla="*/ 207 w 321"/>
              <a:gd name="T65" fmla="*/ 273 h 432"/>
              <a:gd name="T66" fmla="*/ 211 w 321"/>
              <a:gd name="T67" fmla="*/ 273 h 432"/>
              <a:gd name="T68" fmla="*/ 221 w 321"/>
              <a:gd name="T69" fmla="*/ 268 h 432"/>
              <a:gd name="T70" fmla="*/ 236 w 321"/>
              <a:gd name="T71" fmla="*/ 270 h 432"/>
              <a:gd name="T72" fmla="*/ 238 w 321"/>
              <a:gd name="T73" fmla="*/ 281 h 432"/>
              <a:gd name="T74" fmla="*/ 232 w 321"/>
              <a:gd name="T75" fmla="*/ 290 h 432"/>
              <a:gd name="T76" fmla="*/ 208 w 321"/>
              <a:gd name="T77" fmla="*/ 311 h 432"/>
              <a:gd name="T78" fmla="*/ 204 w 321"/>
              <a:gd name="T79" fmla="*/ 317 h 432"/>
              <a:gd name="T80" fmla="*/ 203 w 321"/>
              <a:gd name="T81" fmla="*/ 324 h 432"/>
              <a:gd name="T82" fmla="*/ 204 w 321"/>
              <a:gd name="T83" fmla="*/ 333 h 432"/>
              <a:gd name="T84" fmla="*/ 211 w 321"/>
              <a:gd name="T85" fmla="*/ 335 h 432"/>
              <a:gd name="T86" fmla="*/ 272 w 321"/>
              <a:gd name="T87" fmla="*/ 333 h 432"/>
              <a:gd name="T88" fmla="*/ 272 w 321"/>
              <a:gd name="T89" fmla="*/ 318 h 432"/>
              <a:gd name="T90" fmla="*/ 234 w 321"/>
              <a:gd name="T91" fmla="*/ 316 h 432"/>
              <a:gd name="T92" fmla="*/ 257 w 321"/>
              <a:gd name="T93" fmla="*/ 297 h 432"/>
              <a:gd name="T94" fmla="*/ 268 w 321"/>
              <a:gd name="T95" fmla="*/ 280 h 432"/>
              <a:gd name="T96" fmla="*/ 268 w 321"/>
              <a:gd name="T97" fmla="*/ 2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1" h="432">
                <a:moveTo>
                  <a:pt x="153" y="229"/>
                </a:moveTo>
                <a:cubicBezTo>
                  <a:pt x="154" y="235"/>
                  <a:pt x="154" y="242"/>
                  <a:pt x="154" y="251"/>
                </a:cubicBezTo>
                <a:cubicBezTo>
                  <a:pt x="154" y="257"/>
                  <a:pt x="154" y="263"/>
                  <a:pt x="154" y="269"/>
                </a:cubicBezTo>
                <a:cubicBezTo>
                  <a:pt x="153" y="274"/>
                  <a:pt x="153" y="279"/>
                  <a:pt x="152" y="284"/>
                </a:cubicBezTo>
                <a:cubicBezTo>
                  <a:pt x="151" y="288"/>
                  <a:pt x="150" y="292"/>
                  <a:pt x="149" y="295"/>
                </a:cubicBezTo>
                <a:cubicBezTo>
                  <a:pt x="147" y="299"/>
                  <a:pt x="146" y="302"/>
                  <a:pt x="144" y="304"/>
                </a:cubicBezTo>
                <a:cubicBezTo>
                  <a:pt x="142" y="306"/>
                  <a:pt x="139" y="308"/>
                  <a:pt x="137" y="309"/>
                </a:cubicBezTo>
                <a:cubicBezTo>
                  <a:pt x="134" y="310"/>
                  <a:pt x="131" y="310"/>
                  <a:pt x="128" y="310"/>
                </a:cubicBezTo>
                <a:cubicBezTo>
                  <a:pt x="123" y="310"/>
                  <a:pt x="119" y="309"/>
                  <a:pt x="116" y="307"/>
                </a:cubicBezTo>
                <a:cubicBezTo>
                  <a:pt x="113" y="306"/>
                  <a:pt x="110" y="302"/>
                  <a:pt x="108" y="298"/>
                </a:cubicBezTo>
                <a:cubicBezTo>
                  <a:pt x="106" y="293"/>
                  <a:pt x="104" y="287"/>
                  <a:pt x="103" y="279"/>
                </a:cubicBezTo>
                <a:cubicBezTo>
                  <a:pt x="102" y="271"/>
                  <a:pt x="102" y="261"/>
                  <a:pt x="102" y="248"/>
                </a:cubicBezTo>
                <a:cubicBezTo>
                  <a:pt x="102" y="238"/>
                  <a:pt x="102" y="230"/>
                  <a:pt x="103" y="222"/>
                </a:cubicBezTo>
                <a:cubicBezTo>
                  <a:pt x="104" y="215"/>
                  <a:pt x="105" y="209"/>
                  <a:pt x="107" y="204"/>
                </a:cubicBezTo>
                <a:cubicBezTo>
                  <a:pt x="109" y="199"/>
                  <a:pt x="112" y="195"/>
                  <a:pt x="115" y="192"/>
                </a:cubicBezTo>
                <a:cubicBezTo>
                  <a:pt x="119" y="190"/>
                  <a:pt x="123" y="188"/>
                  <a:pt x="128" y="188"/>
                </a:cubicBezTo>
                <a:cubicBezTo>
                  <a:pt x="131" y="188"/>
                  <a:pt x="134" y="189"/>
                  <a:pt x="136" y="190"/>
                </a:cubicBezTo>
                <a:cubicBezTo>
                  <a:pt x="139" y="190"/>
                  <a:pt x="141" y="192"/>
                  <a:pt x="143" y="194"/>
                </a:cubicBezTo>
                <a:cubicBezTo>
                  <a:pt x="145" y="196"/>
                  <a:pt x="147" y="198"/>
                  <a:pt x="148" y="201"/>
                </a:cubicBezTo>
                <a:cubicBezTo>
                  <a:pt x="149" y="204"/>
                  <a:pt x="150" y="208"/>
                  <a:pt x="151" y="213"/>
                </a:cubicBezTo>
                <a:cubicBezTo>
                  <a:pt x="152" y="217"/>
                  <a:pt x="153" y="223"/>
                  <a:pt x="153" y="229"/>
                </a:cubicBezTo>
                <a:close/>
                <a:moveTo>
                  <a:pt x="266" y="152"/>
                </a:moveTo>
                <a:cubicBezTo>
                  <a:pt x="303" y="193"/>
                  <a:pt x="321" y="234"/>
                  <a:pt x="321" y="273"/>
                </a:cubicBezTo>
                <a:cubicBezTo>
                  <a:pt x="321" y="317"/>
                  <a:pt x="306" y="353"/>
                  <a:pt x="274" y="385"/>
                </a:cubicBezTo>
                <a:cubicBezTo>
                  <a:pt x="242" y="417"/>
                  <a:pt x="205" y="432"/>
                  <a:pt x="161" y="432"/>
                </a:cubicBezTo>
                <a:cubicBezTo>
                  <a:pt x="116" y="432"/>
                  <a:pt x="79" y="417"/>
                  <a:pt x="48" y="385"/>
                </a:cubicBezTo>
                <a:cubicBezTo>
                  <a:pt x="16" y="353"/>
                  <a:pt x="0" y="317"/>
                  <a:pt x="0" y="273"/>
                </a:cubicBezTo>
                <a:cubicBezTo>
                  <a:pt x="0" y="234"/>
                  <a:pt x="19" y="193"/>
                  <a:pt x="56" y="152"/>
                </a:cubicBezTo>
                <a:cubicBezTo>
                  <a:pt x="70" y="136"/>
                  <a:pt x="70" y="136"/>
                  <a:pt x="70" y="136"/>
                </a:cubicBezTo>
                <a:cubicBezTo>
                  <a:pt x="105" y="97"/>
                  <a:pt x="131" y="60"/>
                  <a:pt x="148" y="26"/>
                </a:cubicBezTo>
                <a:cubicBezTo>
                  <a:pt x="149" y="24"/>
                  <a:pt x="150" y="22"/>
                  <a:pt x="151" y="21"/>
                </a:cubicBezTo>
                <a:cubicBezTo>
                  <a:pt x="161" y="0"/>
                  <a:pt x="161" y="0"/>
                  <a:pt x="161" y="0"/>
                </a:cubicBezTo>
                <a:cubicBezTo>
                  <a:pt x="171" y="21"/>
                  <a:pt x="171" y="21"/>
                  <a:pt x="171" y="21"/>
                </a:cubicBezTo>
                <a:cubicBezTo>
                  <a:pt x="172" y="22"/>
                  <a:pt x="173" y="24"/>
                  <a:pt x="173" y="26"/>
                </a:cubicBezTo>
                <a:cubicBezTo>
                  <a:pt x="191" y="60"/>
                  <a:pt x="217" y="97"/>
                  <a:pt x="252" y="137"/>
                </a:cubicBezTo>
                <a:lnTo>
                  <a:pt x="266" y="152"/>
                </a:lnTo>
                <a:close/>
                <a:moveTo>
                  <a:pt x="189" y="249"/>
                </a:moveTo>
                <a:cubicBezTo>
                  <a:pt x="189" y="235"/>
                  <a:pt x="188" y="223"/>
                  <a:pt x="186" y="212"/>
                </a:cubicBezTo>
                <a:cubicBezTo>
                  <a:pt x="185" y="201"/>
                  <a:pt x="182" y="192"/>
                  <a:pt x="177" y="184"/>
                </a:cubicBezTo>
                <a:cubicBezTo>
                  <a:pt x="173" y="177"/>
                  <a:pt x="166" y="171"/>
                  <a:pt x="159" y="167"/>
                </a:cubicBezTo>
                <a:cubicBezTo>
                  <a:pt x="151" y="163"/>
                  <a:pt x="141" y="161"/>
                  <a:pt x="130" y="161"/>
                </a:cubicBezTo>
                <a:cubicBezTo>
                  <a:pt x="118" y="161"/>
                  <a:pt x="109" y="163"/>
                  <a:pt x="101" y="167"/>
                </a:cubicBezTo>
                <a:cubicBezTo>
                  <a:pt x="93" y="171"/>
                  <a:pt x="86" y="177"/>
                  <a:pt x="81" y="185"/>
                </a:cubicBezTo>
                <a:cubicBezTo>
                  <a:pt x="76" y="193"/>
                  <a:pt x="73" y="202"/>
                  <a:pt x="70" y="213"/>
                </a:cubicBezTo>
                <a:cubicBezTo>
                  <a:pt x="68" y="224"/>
                  <a:pt x="67" y="237"/>
                  <a:pt x="67" y="250"/>
                </a:cubicBezTo>
                <a:cubicBezTo>
                  <a:pt x="67" y="264"/>
                  <a:pt x="68" y="276"/>
                  <a:pt x="70" y="287"/>
                </a:cubicBezTo>
                <a:cubicBezTo>
                  <a:pt x="71" y="298"/>
                  <a:pt x="75" y="307"/>
                  <a:pt x="79" y="315"/>
                </a:cubicBezTo>
                <a:cubicBezTo>
                  <a:pt x="84" y="322"/>
                  <a:pt x="90" y="328"/>
                  <a:pt x="97" y="332"/>
                </a:cubicBezTo>
                <a:cubicBezTo>
                  <a:pt x="105" y="336"/>
                  <a:pt x="115" y="338"/>
                  <a:pt x="126" y="338"/>
                </a:cubicBezTo>
                <a:cubicBezTo>
                  <a:pt x="138" y="338"/>
                  <a:pt x="148" y="336"/>
                  <a:pt x="156" y="332"/>
                </a:cubicBezTo>
                <a:cubicBezTo>
                  <a:pt x="164" y="328"/>
                  <a:pt x="170" y="322"/>
                  <a:pt x="175" y="314"/>
                </a:cubicBezTo>
                <a:cubicBezTo>
                  <a:pt x="180" y="306"/>
                  <a:pt x="184" y="297"/>
                  <a:pt x="186" y="286"/>
                </a:cubicBezTo>
                <a:cubicBezTo>
                  <a:pt x="188" y="275"/>
                  <a:pt x="189" y="262"/>
                  <a:pt x="189" y="249"/>
                </a:cubicBezTo>
                <a:close/>
                <a:moveTo>
                  <a:pt x="268" y="262"/>
                </a:moveTo>
                <a:cubicBezTo>
                  <a:pt x="266" y="259"/>
                  <a:pt x="264" y="256"/>
                  <a:pt x="262" y="254"/>
                </a:cubicBezTo>
                <a:cubicBezTo>
                  <a:pt x="259" y="252"/>
                  <a:pt x="255" y="250"/>
                  <a:pt x="251" y="249"/>
                </a:cubicBezTo>
                <a:cubicBezTo>
                  <a:pt x="247" y="248"/>
                  <a:pt x="242" y="247"/>
                  <a:pt x="237" y="247"/>
                </a:cubicBezTo>
                <a:cubicBezTo>
                  <a:pt x="233" y="247"/>
                  <a:pt x="229" y="247"/>
                  <a:pt x="226" y="248"/>
                </a:cubicBezTo>
                <a:cubicBezTo>
                  <a:pt x="223" y="249"/>
                  <a:pt x="220" y="249"/>
                  <a:pt x="217" y="250"/>
                </a:cubicBezTo>
                <a:cubicBezTo>
                  <a:pt x="214" y="251"/>
                  <a:pt x="212" y="252"/>
                  <a:pt x="210" y="253"/>
                </a:cubicBezTo>
                <a:cubicBezTo>
                  <a:pt x="208" y="254"/>
                  <a:pt x="207" y="254"/>
                  <a:pt x="207" y="255"/>
                </a:cubicBezTo>
                <a:cubicBezTo>
                  <a:pt x="206" y="256"/>
                  <a:pt x="205" y="257"/>
                  <a:pt x="205" y="258"/>
                </a:cubicBezTo>
                <a:cubicBezTo>
                  <a:pt x="205" y="259"/>
                  <a:pt x="205" y="261"/>
                  <a:pt x="205" y="263"/>
                </a:cubicBezTo>
                <a:cubicBezTo>
                  <a:pt x="205" y="265"/>
                  <a:pt x="205" y="267"/>
                  <a:pt x="205" y="268"/>
                </a:cubicBezTo>
                <a:cubicBezTo>
                  <a:pt x="205" y="270"/>
                  <a:pt x="205" y="271"/>
                  <a:pt x="206" y="271"/>
                </a:cubicBezTo>
                <a:cubicBezTo>
                  <a:pt x="206" y="272"/>
                  <a:pt x="206" y="273"/>
                  <a:pt x="207" y="273"/>
                </a:cubicBezTo>
                <a:cubicBezTo>
                  <a:pt x="207" y="273"/>
                  <a:pt x="207" y="273"/>
                  <a:pt x="208" y="273"/>
                </a:cubicBezTo>
                <a:cubicBezTo>
                  <a:pt x="209" y="273"/>
                  <a:pt x="210" y="273"/>
                  <a:pt x="211" y="273"/>
                </a:cubicBezTo>
                <a:cubicBezTo>
                  <a:pt x="212" y="272"/>
                  <a:pt x="214" y="271"/>
                  <a:pt x="215" y="270"/>
                </a:cubicBezTo>
                <a:cubicBezTo>
                  <a:pt x="217" y="270"/>
                  <a:pt x="219" y="269"/>
                  <a:pt x="221" y="268"/>
                </a:cubicBezTo>
                <a:cubicBezTo>
                  <a:pt x="223" y="268"/>
                  <a:pt x="226" y="267"/>
                  <a:pt x="228" y="267"/>
                </a:cubicBezTo>
                <a:cubicBezTo>
                  <a:pt x="231" y="267"/>
                  <a:pt x="234" y="268"/>
                  <a:pt x="236" y="270"/>
                </a:cubicBezTo>
                <a:cubicBezTo>
                  <a:pt x="238" y="271"/>
                  <a:pt x="239" y="274"/>
                  <a:pt x="239" y="276"/>
                </a:cubicBezTo>
                <a:cubicBezTo>
                  <a:pt x="239" y="278"/>
                  <a:pt x="238" y="279"/>
                  <a:pt x="238" y="281"/>
                </a:cubicBezTo>
                <a:cubicBezTo>
                  <a:pt x="238" y="282"/>
                  <a:pt x="237" y="284"/>
                  <a:pt x="236" y="285"/>
                </a:cubicBezTo>
                <a:cubicBezTo>
                  <a:pt x="235" y="287"/>
                  <a:pt x="233" y="289"/>
                  <a:pt x="232" y="290"/>
                </a:cubicBezTo>
                <a:cubicBezTo>
                  <a:pt x="230" y="292"/>
                  <a:pt x="228" y="294"/>
                  <a:pt x="225" y="297"/>
                </a:cubicBezTo>
                <a:cubicBezTo>
                  <a:pt x="208" y="311"/>
                  <a:pt x="208" y="311"/>
                  <a:pt x="208" y="311"/>
                </a:cubicBezTo>
                <a:cubicBezTo>
                  <a:pt x="207" y="312"/>
                  <a:pt x="206" y="313"/>
                  <a:pt x="206" y="314"/>
                </a:cubicBezTo>
                <a:cubicBezTo>
                  <a:pt x="205" y="315"/>
                  <a:pt x="204" y="316"/>
                  <a:pt x="204" y="317"/>
                </a:cubicBezTo>
                <a:cubicBezTo>
                  <a:pt x="203" y="318"/>
                  <a:pt x="203" y="319"/>
                  <a:pt x="203" y="320"/>
                </a:cubicBezTo>
                <a:cubicBezTo>
                  <a:pt x="203" y="321"/>
                  <a:pt x="203" y="323"/>
                  <a:pt x="203" y="324"/>
                </a:cubicBezTo>
                <a:cubicBezTo>
                  <a:pt x="203" y="327"/>
                  <a:pt x="203" y="328"/>
                  <a:pt x="203" y="330"/>
                </a:cubicBezTo>
                <a:cubicBezTo>
                  <a:pt x="203" y="331"/>
                  <a:pt x="204" y="332"/>
                  <a:pt x="204" y="333"/>
                </a:cubicBezTo>
                <a:cubicBezTo>
                  <a:pt x="205" y="334"/>
                  <a:pt x="206" y="334"/>
                  <a:pt x="207" y="335"/>
                </a:cubicBezTo>
                <a:cubicBezTo>
                  <a:pt x="208" y="335"/>
                  <a:pt x="209" y="335"/>
                  <a:pt x="211" y="335"/>
                </a:cubicBezTo>
                <a:cubicBezTo>
                  <a:pt x="270" y="335"/>
                  <a:pt x="270" y="335"/>
                  <a:pt x="270" y="335"/>
                </a:cubicBezTo>
                <a:cubicBezTo>
                  <a:pt x="271" y="335"/>
                  <a:pt x="271" y="334"/>
                  <a:pt x="272" y="333"/>
                </a:cubicBezTo>
                <a:cubicBezTo>
                  <a:pt x="273" y="331"/>
                  <a:pt x="273" y="329"/>
                  <a:pt x="273" y="326"/>
                </a:cubicBezTo>
                <a:cubicBezTo>
                  <a:pt x="273" y="322"/>
                  <a:pt x="273" y="320"/>
                  <a:pt x="272" y="318"/>
                </a:cubicBezTo>
                <a:cubicBezTo>
                  <a:pt x="271" y="317"/>
                  <a:pt x="270" y="316"/>
                  <a:pt x="269" y="316"/>
                </a:cubicBezTo>
                <a:cubicBezTo>
                  <a:pt x="234" y="316"/>
                  <a:pt x="234" y="316"/>
                  <a:pt x="234" y="316"/>
                </a:cubicBezTo>
                <a:cubicBezTo>
                  <a:pt x="245" y="308"/>
                  <a:pt x="245" y="308"/>
                  <a:pt x="245" y="308"/>
                </a:cubicBezTo>
                <a:cubicBezTo>
                  <a:pt x="250" y="304"/>
                  <a:pt x="254" y="301"/>
                  <a:pt x="257" y="297"/>
                </a:cubicBezTo>
                <a:cubicBezTo>
                  <a:pt x="260" y="294"/>
                  <a:pt x="263" y="291"/>
                  <a:pt x="265" y="288"/>
                </a:cubicBezTo>
                <a:cubicBezTo>
                  <a:pt x="266" y="285"/>
                  <a:pt x="268" y="283"/>
                  <a:pt x="268" y="280"/>
                </a:cubicBezTo>
                <a:cubicBezTo>
                  <a:pt x="269" y="277"/>
                  <a:pt x="269" y="275"/>
                  <a:pt x="269" y="272"/>
                </a:cubicBezTo>
                <a:cubicBezTo>
                  <a:pt x="269" y="268"/>
                  <a:pt x="269" y="265"/>
                  <a:pt x="268" y="2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71804" y="348968"/>
            <a:ext cx="10763246" cy="2862322"/>
          </a:xfrm>
          <a:prstGeom prst="rect">
            <a:avLst/>
          </a:prstGeom>
        </p:spPr>
        <p:txBody>
          <a:bodyPr wrap="square">
            <a:spAutoFit/>
          </a:bodyPr>
          <a:lstStyle/>
          <a:p>
            <a:pPr algn="ctr"/>
            <a:r>
              <a:rPr lang="en-US" sz="6000" dirty="0">
                <a:solidFill>
                  <a:schemeClr val="bg1"/>
                </a:solidFill>
              </a:rPr>
              <a:t>Nitrate in drinking water can affect how blood carries oxygen. Babies are at the highest risk.</a:t>
            </a:r>
          </a:p>
        </p:txBody>
      </p:sp>
      <p:sp>
        <p:nvSpPr>
          <p:cNvPr id="47" name="Freeform 19" descr="Icon of a mother woman holding a baby."/>
          <p:cNvSpPr>
            <a:spLocks noEditPoints="1"/>
          </p:cNvSpPr>
          <p:nvPr/>
        </p:nvSpPr>
        <p:spPr bwMode="auto">
          <a:xfrm>
            <a:off x="4912582" y="3211290"/>
            <a:ext cx="1278355" cy="2892321"/>
          </a:xfrm>
          <a:custGeom>
            <a:avLst/>
            <a:gdLst>
              <a:gd name="T0" fmla="*/ 178 w 192"/>
              <a:gd name="T1" fmla="*/ 109 h 432"/>
              <a:gd name="T2" fmla="*/ 130 w 192"/>
              <a:gd name="T3" fmla="*/ 65 h 432"/>
              <a:gd name="T4" fmla="*/ 125 w 192"/>
              <a:gd name="T5" fmla="*/ 38 h 432"/>
              <a:gd name="T6" fmla="*/ 49 w 192"/>
              <a:gd name="T7" fmla="*/ 38 h 432"/>
              <a:gd name="T8" fmla="*/ 41 w 192"/>
              <a:gd name="T9" fmla="*/ 73 h 432"/>
              <a:gd name="T10" fmla="*/ 1 w 192"/>
              <a:gd name="T11" fmla="*/ 146 h 432"/>
              <a:gd name="T12" fmla="*/ 0 w 192"/>
              <a:gd name="T13" fmla="*/ 148 h 432"/>
              <a:gd name="T14" fmla="*/ 1 w 192"/>
              <a:gd name="T15" fmla="*/ 156 h 432"/>
              <a:gd name="T16" fmla="*/ 48 w 192"/>
              <a:gd name="T17" fmla="*/ 158 h 432"/>
              <a:gd name="T18" fmla="*/ 16 w 192"/>
              <a:gd name="T19" fmla="*/ 295 h 432"/>
              <a:gd name="T20" fmla="*/ 45 w 192"/>
              <a:gd name="T21" fmla="*/ 300 h 432"/>
              <a:gd name="T22" fmla="*/ 52 w 192"/>
              <a:gd name="T23" fmla="*/ 306 h 432"/>
              <a:gd name="T24" fmla="*/ 52 w 192"/>
              <a:gd name="T25" fmla="*/ 413 h 432"/>
              <a:gd name="T26" fmla="*/ 90 w 192"/>
              <a:gd name="T27" fmla="*/ 413 h 432"/>
              <a:gd name="T28" fmla="*/ 96 w 192"/>
              <a:gd name="T29" fmla="*/ 300 h 432"/>
              <a:gd name="T30" fmla="*/ 102 w 192"/>
              <a:gd name="T31" fmla="*/ 413 h 432"/>
              <a:gd name="T32" fmla="*/ 140 w 192"/>
              <a:gd name="T33" fmla="*/ 413 h 432"/>
              <a:gd name="T34" fmla="*/ 140 w 192"/>
              <a:gd name="T35" fmla="*/ 306 h 432"/>
              <a:gd name="T36" fmla="*/ 147 w 192"/>
              <a:gd name="T37" fmla="*/ 300 h 432"/>
              <a:gd name="T38" fmla="*/ 176 w 192"/>
              <a:gd name="T39" fmla="*/ 295 h 432"/>
              <a:gd name="T40" fmla="*/ 146 w 192"/>
              <a:gd name="T41" fmla="*/ 170 h 432"/>
              <a:gd name="T42" fmla="*/ 191 w 192"/>
              <a:gd name="T43" fmla="*/ 159 h 432"/>
              <a:gd name="T44" fmla="*/ 189 w 192"/>
              <a:gd name="T45" fmla="*/ 145 h 432"/>
              <a:gd name="T46" fmla="*/ 76 w 192"/>
              <a:gd name="T47" fmla="*/ 187 h 432"/>
              <a:gd name="T48" fmla="*/ 60 w 192"/>
              <a:gd name="T49" fmla="*/ 163 h 432"/>
              <a:gd name="T50" fmla="*/ 63 w 192"/>
              <a:gd name="T51" fmla="*/ 152 h 432"/>
              <a:gd name="T52" fmla="*/ 91 w 192"/>
              <a:gd name="T53" fmla="*/ 143 h 432"/>
              <a:gd name="T54" fmla="*/ 90 w 192"/>
              <a:gd name="T55" fmla="*/ 150 h 432"/>
              <a:gd name="T56" fmla="*/ 78 w 192"/>
              <a:gd name="T57" fmla="*/ 162 h 432"/>
              <a:gd name="T58" fmla="*/ 86 w 192"/>
              <a:gd name="T59" fmla="*/ 180 h 432"/>
              <a:gd name="T60" fmla="*/ 121 w 192"/>
              <a:gd name="T61" fmla="*/ 180 h 432"/>
              <a:gd name="T62" fmla="*/ 96 w 192"/>
              <a:gd name="T63" fmla="*/ 193 h 432"/>
              <a:gd name="T64" fmla="*/ 94 w 192"/>
              <a:gd name="T65" fmla="*/ 177 h 432"/>
              <a:gd name="T66" fmla="*/ 102 w 192"/>
              <a:gd name="T67" fmla="*/ 165 h 432"/>
              <a:gd name="T68" fmla="*/ 123 w 192"/>
              <a:gd name="T69" fmla="*/ 167 h 432"/>
              <a:gd name="T70" fmla="*/ 124 w 192"/>
              <a:gd name="T71" fmla="*/ 168 h 432"/>
              <a:gd name="T72" fmla="*/ 125 w 192"/>
              <a:gd name="T73" fmla="*/ 170 h 432"/>
              <a:gd name="T74" fmla="*/ 125 w 192"/>
              <a:gd name="T75" fmla="*/ 173 h 432"/>
              <a:gd name="T76" fmla="*/ 154 w 192"/>
              <a:gd name="T77" fmla="*/ 115 h 432"/>
              <a:gd name="T78" fmla="*/ 131 w 192"/>
              <a:gd name="T79" fmla="*/ 132 h 432"/>
              <a:gd name="T80" fmla="*/ 126 w 192"/>
              <a:gd name="T81" fmla="*/ 137 h 432"/>
              <a:gd name="T82" fmla="*/ 104 w 192"/>
              <a:gd name="T83" fmla="*/ 135 h 432"/>
              <a:gd name="T84" fmla="*/ 104 w 192"/>
              <a:gd name="T85" fmla="*/ 126 h 432"/>
              <a:gd name="T86" fmla="*/ 79 w 192"/>
              <a:gd name="T87" fmla="*/ 117 h 432"/>
              <a:gd name="T88" fmla="*/ 68 w 192"/>
              <a:gd name="T89" fmla="*/ 93 h 432"/>
              <a:gd name="T90" fmla="*/ 84 w 192"/>
              <a:gd name="T91" fmla="*/ 91 h 432"/>
              <a:gd name="T92" fmla="*/ 96 w 192"/>
              <a:gd name="T93" fmla="*/ 112 h 432"/>
              <a:gd name="T94" fmla="*/ 94 w 192"/>
              <a:gd name="T95" fmla="*/ 84 h 432"/>
              <a:gd name="T96" fmla="*/ 136 w 192"/>
              <a:gd name="T97" fmla="*/ 95 h 432"/>
              <a:gd name="T98" fmla="*/ 121 w 192"/>
              <a:gd name="T99" fmla="*/ 119 h 432"/>
              <a:gd name="T100" fmla="*/ 142 w 192"/>
              <a:gd name="T101" fmla="*/ 106 h 432"/>
              <a:gd name="T102" fmla="*/ 154 w 192"/>
              <a:gd name="T103" fmla="*/ 1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432">
                <a:moveTo>
                  <a:pt x="189" y="145"/>
                </a:moveTo>
                <a:cubicBezTo>
                  <a:pt x="186" y="133"/>
                  <a:pt x="182" y="121"/>
                  <a:pt x="178" y="109"/>
                </a:cubicBezTo>
                <a:cubicBezTo>
                  <a:pt x="174" y="96"/>
                  <a:pt x="168" y="82"/>
                  <a:pt x="155" y="74"/>
                </a:cubicBezTo>
                <a:cubicBezTo>
                  <a:pt x="147" y="68"/>
                  <a:pt x="139" y="65"/>
                  <a:pt x="130" y="65"/>
                </a:cubicBezTo>
                <a:cubicBezTo>
                  <a:pt x="124" y="65"/>
                  <a:pt x="118" y="65"/>
                  <a:pt x="113" y="65"/>
                </a:cubicBezTo>
                <a:cubicBezTo>
                  <a:pt x="120" y="58"/>
                  <a:pt x="125" y="49"/>
                  <a:pt x="125" y="38"/>
                </a:cubicBezTo>
                <a:cubicBezTo>
                  <a:pt x="125" y="19"/>
                  <a:pt x="107" y="1"/>
                  <a:pt x="88" y="0"/>
                </a:cubicBezTo>
                <a:cubicBezTo>
                  <a:pt x="69" y="0"/>
                  <a:pt x="49" y="17"/>
                  <a:pt x="49" y="38"/>
                </a:cubicBezTo>
                <a:cubicBezTo>
                  <a:pt x="49" y="48"/>
                  <a:pt x="54" y="58"/>
                  <a:pt x="61" y="65"/>
                </a:cubicBezTo>
                <a:cubicBezTo>
                  <a:pt x="54" y="66"/>
                  <a:pt x="48" y="69"/>
                  <a:pt x="41" y="73"/>
                </a:cubicBezTo>
                <a:cubicBezTo>
                  <a:pt x="28" y="81"/>
                  <a:pt x="22" y="95"/>
                  <a:pt x="18" y="108"/>
                </a:cubicBezTo>
                <a:cubicBezTo>
                  <a:pt x="14" y="120"/>
                  <a:pt x="5" y="134"/>
                  <a:pt x="1" y="146"/>
                </a:cubicBezTo>
                <a:cubicBezTo>
                  <a:pt x="1" y="146"/>
                  <a:pt x="1" y="147"/>
                  <a:pt x="1" y="147"/>
                </a:cubicBezTo>
                <a:cubicBezTo>
                  <a:pt x="1" y="147"/>
                  <a:pt x="0" y="147"/>
                  <a:pt x="0" y="148"/>
                </a:cubicBezTo>
                <a:cubicBezTo>
                  <a:pt x="0" y="148"/>
                  <a:pt x="0" y="148"/>
                  <a:pt x="0" y="148"/>
                </a:cubicBezTo>
                <a:cubicBezTo>
                  <a:pt x="0" y="150"/>
                  <a:pt x="0" y="153"/>
                  <a:pt x="1" y="156"/>
                </a:cubicBezTo>
                <a:cubicBezTo>
                  <a:pt x="3" y="164"/>
                  <a:pt x="12" y="169"/>
                  <a:pt x="20" y="167"/>
                </a:cubicBezTo>
                <a:cubicBezTo>
                  <a:pt x="48" y="158"/>
                  <a:pt x="48" y="158"/>
                  <a:pt x="48" y="158"/>
                </a:cubicBezTo>
                <a:cubicBezTo>
                  <a:pt x="17" y="289"/>
                  <a:pt x="17" y="289"/>
                  <a:pt x="17" y="289"/>
                </a:cubicBezTo>
                <a:cubicBezTo>
                  <a:pt x="16" y="295"/>
                  <a:pt x="16" y="295"/>
                  <a:pt x="16" y="295"/>
                </a:cubicBezTo>
                <a:cubicBezTo>
                  <a:pt x="16" y="298"/>
                  <a:pt x="18" y="300"/>
                  <a:pt x="21" y="300"/>
                </a:cubicBezTo>
                <a:cubicBezTo>
                  <a:pt x="45" y="300"/>
                  <a:pt x="45" y="300"/>
                  <a:pt x="45" y="300"/>
                </a:cubicBezTo>
                <a:cubicBezTo>
                  <a:pt x="45" y="300"/>
                  <a:pt x="45" y="300"/>
                  <a:pt x="46" y="300"/>
                </a:cubicBezTo>
                <a:cubicBezTo>
                  <a:pt x="49" y="300"/>
                  <a:pt x="52" y="302"/>
                  <a:pt x="52" y="306"/>
                </a:cubicBezTo>
                <a:cubicBezTo>
                  <a:pt x="52" y="306"/>
                  <a:pt x="52" y="306"/>
                  <a:pt x="52" y="306"/>
                </a:cubicBezTo>
                <a:cubicBezTo>
                  <a:pt x="52" y="413"/>
                  <a:pt x="52" y="413"/>
                  <a:pt x="52" y="413"/>
                </a:cubicBezTo>
                <a:cubicBezTo>
                  <a:pt x="52" y="423"/>
                  <a:pt x="60" y="432"/>
                  <a:pt x="71" y="432"/>
                </a:cubicBezTo>
                <a:cubicBezTo>
                  <a:pt x="81" y="432"/>
                  <a:pt x="90" y="423"/>
                  <a:pt x="90" y="413"/>
                </a:cubicBezTo>
                <a:cubicBezTo>
                  <a:pt x="90" y="306"/>
                  <a:pt x="90" y="306"/>
                  <a:pt x="90" y="306"/>
                </a:cubicBezTo>
                <a:cubicBezTo>
                  <a:pt x="90" y="303"/>
                  <a:pt x="93" y="300"/>
                  <a:pt x="96" y="300"/>
                </a:cubicBezTo>
                <a:cubicBezTo>
                  <a:pt x="99" y="300"/>
                  <a:pt x="102" y="303"/>
                  <a:pt x="102" y="306"/>
                </a:cubicBezTo>
                <a:cubicBezTo>
                  <a:pt x="102" y="413"/>
                  <a:pt x="102" y="413"/>
                  <a:pt x="102" y="413"/>
                </a:cubicBezTo>
                <a:cubicBezTo>
                  <a:pt x="102" y="423"/>
                  <a:pt x="110" y="432"/>
                  <a:pt x="121" y="432"/>
                </a:cubicBezTo>
                <a:cubicBezTo>
                  <a:pt x="132" y="432"/>
                  <a:pt x="140" y="423"/>
                  <a:pt x="140" y="413"/>
                </a:cubicBezTo>
                <a:cubicBezTo>
                  <a:pt x="140" y="307"/>
                  <a:pt x="140" y="307"/>
                  <a:pt x="140" y="307"/>
                </a:cubicBezTo>
                <a:cubicBezTo>
                  <a:pt x="140" y="307"/>
                  <a:pt x="140" y="306"/>
                  <a:pt x="140" y="306"/>
                </a:cubicBezTo>
                <a:cubicBezTo>
                  <a:pt x="140" y="302"/>
                  <a:pt x="143" y="300"/>
                  <a:pt x="146" y="300"/>
                </a:cubicBezTo>
                <a:cubicBezTo>
                  <a:pt x="146" y="300"/>
                  <a:pt x="146" y="300"/>
                  <a:pt x="147" y="300"/>
                </a:cubicBezTo>
                <a:cubicBezTo>
                  <a:pt x="171" y="300"/>
                  <a:pt x="171" y="300"/>
                  <a:pt x="171" y="300"/>
                </a:cubicBezTo>
                <a:cubicBezTo>
                  <a:pt x="174" y="300"/>
                  <a:pt x="176" y="298"/>
                  <a:pt x="176" y="295"/>
                </a:cubicBezTo>
                <a:cubicBezTo>
                  <a:pt x="176" y="295"/>
                  <a:pt x="175" y="292"/>
                  <a:pt x="174" y="287"/>
                </a:cubicBezTo>
                <a:cubicBezTo>
                  <a:pt x="146" y="170"/>
                  <a:pt x="146" y="170"/>
                  <a:pt x="146" y="170"/>
                </a:cubicBezTo>
                <a:cubicBezTo>
                  <a:pt x="176" y="172"/>
                  <a:pt x="176" y="172"/>
                  <a:pt x="176" y="172"/>
                </a:cubicBezTo>
                <a:cubicBezTo>
                  <a:pt x="184" y="172"/>
                  <a:pt x="191" y="167"/>
                  <a:pt x="191" y="159"/>
                </a:cubicBezTo>
                <a:cubicBezTo>
                  <a:pt x="192" y="154"/>
                  <a:pt x="192" y="154"/>
                  <a:pt x="192" y="154"/>
                </a:cubicBezTo>
                <a:cubicBezTo>
                  <a:pt x="192" y="151"/>
                  <a:pt x="191" y="148"/>
                  <a:pt x="189" y="145"/>
                </a:cubicBezTo>
                <a:close/>
                <a:moveTo>
                  <a:pt x="86" y="180"/>
                </a:moveTo>
                <a:cubicBezTo>
                  <a:pt x="85" y="185"/>
                  <a:pt x="80" y="188"/>
                  <a:pt x="76" y="187"/>
                </a:cubicBezTo>
                <a:cubicBezTo>
                  <a:pt x="74" y="186"/>
                  <a:pt x="72" y="185"/>
                  <a:pt x="71" y="183"/>
                </a:cubicBezTo>
                <a:cubicBezTo>
                  <a:pt x="60" y="163"/>
                  <a:pt x="60" y="163"/>
                  <a:pt x="60" y="163"/>
                </a:cubicBezTo>
                <a:cubicBezTo>
                  <a:pt x="59" y="162"/>
                  <a:pt x="58" y="159"/>
                  <a:pt x="59" y="157"/>
                </a:cubicBezTo>
                <a:cubicBezTo>
                  <a:pt x="59" y="155"/>
                  <a:pt x="61" y="153"/>
                  <a:pt x="63" y="152"/>
                </a:cubicBezTo>
                <a:cubicBezTo>
                  <a:pt x="63" y="152"/>
                  <a:pt x="63" y="151"/>
                  <a:pt x="63" y="151"/>
                </a:cubicBezTo>
                <a:cubicBezTo>
                  <a:pt x="91" y="143"/>
                  <a:pt x="91" y="143"/>
                  <a:pt x="91" y="143"/>
                </a:cubicBezTo>
                <a:cubicBezTo>
                  <a:pt x="91" y="144"/>
                  <a:pt x="91" y="145"/>
                  <a:pt x="91" y="145"/>
                </a:cubicBezTo>
                <a:cubicBezTo>
                  <a:pt x="90" y="150"/>
                  <a:pt x="90" y="150"/>
                  <a:pt x="90" y="150"/>
                </a:cubicBezTo>
                <a:cubicBezTo>
                  <a:pt x="90" y="151"/>
                  <a:pt x="90" y="153"/>
                  <a:pt x="91" y="154"/>
                </a:cubicBezTo>
                <a:cubicBezTo>
                  <a:pt x="78" y="162"/>
                  <a:pt x="78" y="162"/>
                  <a:pt x="78" y="162"/>
                </a:cubicBezTo>
                <a:cubicBezTo>
                  <a:pt x="85" y="174"/>
                  <a:pt x="85" y="174"/>
                  <a:pt x="85" y="174"/>
                </a:cubicBezTo>
                <a:cubicBezTo>
                  <a:pt x="86" y="176"/>
                  <a:pt x="87" y="178"/>
                  <a:pt x="86" y="180"/>
                </a:cubicBezTo>
                <a:close/>
                <a:moveTo>
                  <a:pt x="125" y="175"/>
                </a:moveTo>
                <a:cubicBezTo>
                  <a:pt x="125" y="177"/>
                  <a:pt x="123" y="179"/>
                  <a:pt x="121" y="180"/>
                </a:cubicBezTo>
                <a:cubicBezTo>
                  <a:pt x="102" y="192"/>
                  <a:pt x="102" y="192"/>
                  <a:pt x="102" y="192"/>
                </a:cubicBezTo>
                <a:cubicBezTo>
                  <a:pt x="100" y="193"/>
                  <a:pt x="98" y="193"/>
                  <a:pt x="96" y="193"/>
                </a:cubicBezTo>
                <a:cubicBezTo>
                  <a:pt x="92" y="192"/>
                  <a:pt x="89" y="187"/>
                  <a:pt x="90" y="182"/>
                </a:cubicBezTo>
                <a:cubicBezTo>
                  <a:pt x="91" y="180"/>
                  <a:pt x="92" y="178"/>
                  <a:pt x="94" y="177"/>
                </a:cubicBezTo>
                <a:cubicBezTo>
                  <a:pt x="105" y="170"/>
                  <a:pt x="105" y="170"/>
                  <a:pt x="105" y="170"/>
                </a:cubicBezTo>
                <a:cubicBezTo>
                  <a:pt x="102" y="165"/>
                  <a:pt x="102" y="165"/>
                  <a:pt x="102" y="165"/>
                </a:cubicBezTo>
                <a:cubicBezTo>
                  <a:pt x="123" y="167"/>
                  <a:pt x="123" y="167"/>
                  <a:pt x="123" y="167"/>
                </a:cubicBezTo>
                <a:cubicBezTo>
                  <a:pt x="123" y="167"/>
                  <a:pt x="123" y="167"/>
                  <a:pt x="123" y="167"/>
                </a:cubicBezTo>
                <a:cubicBezTo>
                  <a:pt x="123" y="167"/>
                  <a:pt x="123" y="167"/>
                  <a:pt x="123" y="167"/>
                </a:cubicBezTo>
                <a:cubicBezTo>
                  <a:pt x="124" y="168"/>
                  <a:pt x="124" y="168"/>
                  <a:pt x="124" y="168"/>
                </a:cubicBezTo>
                <a:cubicBezTo>
                  <a:pt x="124" y="169"/>
                  <a:pt x="124" y="169"/>
                  <a:pt x="124" y="169"/>
                </a:cubicBezTo>
                <a:cubicBezTo>
                  <a:pt x="125" y="170"/>
                  <a:pt x="125" y="170"/>
                  <a:pt x="125" y="170"/>
                </a:cubicBezTo>
                <a:cubicBezTo>
                  <a:pt x="125" y="171"/>
                  <a:pt x="125" y="171"/>
                  <a:pt x="125" y="172"/>
                </a:cubicBezTo>
                <a:cubicBezTo>
                  <a:pt x="125" y="172"/>
                  <a:pt x="125" y="172"/>
                  <a:pt x="125" y="173"/>
                </a:cubicBezTo>
                <a:cubicBezTo>
                  <a:pt x="125" y="173"/>
                  <a:pt x="125" y="174"/>
                  <a:pt x="125" y="175"/>
                </a:cubicBezTo>
                <a:close/>
                <a:moveTo>
                  <a:pt x="154" y="115"/>
                </a:moveTo>
                <a:cubicBezTo>
                  <a:pt x="153" y="117"/>
                  <a:pt x="152" y="119"/>
                  <a:pt x="150" y="120"/>
                </a:cubicBezTo>
                <a:cubicBezTo>
                  <a:pt x="131" y="132"/>
                  <a:pt x="131" y="132"/>
                  <a:pt x="131" y="132"/>
                </a:cubicBezTo>
                <a:cubicBezTo>
                  <a:pt x="130" y="133"/>
                  <a:pt x="128" y="133"/>
                  <a:pt x="126" y="133"/>
                </a:cubicBezTo>
                <a:cubicBezTo>
                  <a:pt x="126" y="134"/>
                  <a:pt x="126" y="136"/>
                  <a:pt x="126" y="137"/>
                </a:cubicBezTo>
                <a:cubicBezTo>
                  <a:pt x="126" y="137"/>
                  <a:pt x="126" y="137"/>
                  <a:pt x="126" y="137"/>
                </a:cubicBezTo>
                <a:cubicBezTo>
                  <a:pt x="104" y="135"/>
                  <a:pt x="104" y="135"/>
                  <a:pt x="104" y="135"/>
                </a:cubicBezTo>
                <a:cubicBezTo>
                  <a:pt x="104" y="135"/>
                  <a:pt x="104" y="135"/>
                  <a:pt x="103" y="135"/>
                </a:cubicBezTo>
                <a:cubicBezTo>
                  <a:pt x="104" y="132"/>
                  <a:pt x="105" y="129"/>
                  <a:pt x="104" y="126"/>
                </a:cubicBezTo>
                <a:cubicBezTo>
                  <a:pt x="101" y="118"/>
                  <a:pt x="92" y="113"/>
                  <a:pt x="84" y="115"/>
                </a:cubicBezTo>
                <a:cubicBezTo>
                  <a:pt x="79" y="117"/>
                  <a:pt x="79" y="117"/>
                  <a:pt x="79" y="117"/>
                </a:cubicBezTo>
                <a:cubicBezTo>
                  <a:pt x="69" y="100"/>
                  <a:pt x="69" y="100"/>
                  <a:pt x="69" y="100"/>
                </a:cubicBezTo>
                <a:cubicBezTo>
                  <a:pt x="68" y="98"/>
                  <a:pt x="68" y="96"/>
                  <a:pt x="68" y="93"/>
                </a:cubicBezTo>
                <a:cubicBezTo>
                  <a:pt x="70" y="89"/>
                  <a:pt x="74" y="86"/>
                  <a:pt x="79" y="87"/>
                </a:cubicBezTo>
                <a:cubicBezTo>
                  <a:pt x="81" y="88"/>
                  <a:pt x="83" y="89"/>
                  <a:pt x="84" y="91"/>
                </a:cubicBezTo>
                <a:cubicBezTo>
                  <a:pt x="95" y="110"/>
                  <a:pt x="95" y="110"/>
                  <a:pt x="95" y="110"/>
                </a:cubicBezTo>
                <a:cubicBezTo>
                  <a:pt x="95" y="111"/>
                  <a:pt x="95" y="112"/>
                  <a:pt x="96" y="112"/>
                </a:cubicBezTo>
                <a:cubicBezTo>
                  <a:pt x="100" y="111"/>
                  <a:pt x="105" y="110"/>
                  <a:pt x="109" y="111"/>
                </a:cubicBezTo>
                <a:cubicBezTo>
                  <a:pt x="98" y="108"/>
                  <a:pt x="90" y="96"/>
                  <a:pt x="94" y="84"/>
                </a:cubicBezTo>
                <a:cubicBezTo>
                  <a:pt x="97" y="72"/>
                  <a:pt x="109" y="65"/>
                  <a:pt x="120" y="68"/>
                </a:cubicBezTo>
                <a:cubicBezTo>
                  <a:pt x="132" y="71"/>
                  <a:pt x="139" y="83"/>
                  <a:pt x="136" y="95"/>
                </a:cubicBezTo>
                <a:cubicBezTo>
                  <a:pt x="133" y="107"/>
                  <a:pt x="121" y="114"/>
                  <a:pt x="109" y="111"/>
                </a:cubicBezTo>
                <a:cubicBezTo>
                  <a:pt x="114" y="113"/>
                  <a:pt x="118" y="115"/>
                  <a:pt x="121" y="119"/>
                </a:cubicBezTo>
                <a:cubicBezTo>
                  <a:pt x="121" y="118"/>
                  <a:pt x="122" y="118"/>
                  <a:pt x="123" y="117"/>
                </a:cubicBezTo>
                <a:cubicBezTo>
                  <a:pt x="142" y="106"/>
                  <a:pt x="142" y="106"/>
                  <a:pt x="142" y="106"/>
                </a:cubicBezTo>
                <a:cubicBezTo>
                  <a:pt x="144" y="105"/>
                  <a:pt x="146" y="104"/>
                  <a:pt x="148" y="105"/>
                </a:cubicBezTo>
                <a:cubicBezTo>
                  <a:pt x="152" y="106"/>
                  <a:pt x="155" y="111"/>
                  <a:pt x="154"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TextBox 47"/>
          <p:cNvSpPr txBox="1"/>
          <p:nvPr/>
        </p:nvSpPr>
        <p:spPr>
          <a:xfrm>
            <a:off x="7327745" y="3392695"/>
            <a:ext cx="4107305" cy="2862322"/>
          </a:xfrm>
          <a:prstGeom prst="rect">
            <a:avLst/>
          </a:prstGeom>
          <a:solidFill>
            <a:schemeClr val="bg1"/>
          </a:solidFill>
        </p:spPr>
        <p:txBody>
          <a:bodyPr wrap="square" rtlCol="0">
            <a:spAutoFit/>
          </a:bodyPr>
          <a:lstStyle/>
          <a:p>
            <a:pPr algn="ctr"/>
            <a:r>
              <a:rPr lang="en-US" sz="6000" b="1" dirty="0" smtClean="0">
                <a:solidFill>
                  <a:srgbClr val="003865"/>
                </a:solidFill>
              </a:rPr>
              <a:t>Test your well water today.</a:t>
            </a:r>
            <a:endParaRPr lang="en-US" sz="6000" b="1" dirty="0">
              <a:solidFill>
                <a:srgbClr val="003865"/>
              </a:solidFill>
            </a:endParaRPr>
          </a:p>
        </p:txBody>
      </p:sp>
    </p:spTree>
    <p:extLst>
      <p:ext uri="{BB962C8B-B14F-4D97-AF65-F5344CB8AC3E}">
        <p14:creationId xmlns:p14="http://schemas.microsoft.com/office/powerpoint/2010/main" val="6546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31827"/>
            <a:ext cx="12192000" cy="1326173"/>
          </a:xfrm>
        </p:spPr>
        <p:txBody>
          <a:bodyPr>
            <a:normAutofit/>
          </a:bodyPr>
          <a:lstStyle/>
          <a:p>
            <a:r>
              <a:rPr lang="en-US" sz="1000" dirty="0">
                <a:solidFill>
                  <a:srgbClr val="003865"/>
                </a:solidFill>
              </a:rPr>
              <a:t>Arsenic in drinking water can increase the risk of lung and other cancers</a:t>
            </a:r>
          </a:p>
        </p:txBody>
      </p:sp>
      <p:sp>
        <p:nvSpPr>
          <p:cNvPr id="8" name="Rectangle 7"/>
          <p:cNvSpPr/>
          <p:nvPr/>
        </p:nvSpPr>
        <p:spPr>
          <a:xfrm>
            <a:off x="615819" y="989315"/>
            <a:ext cx="5753883" cy="4708981"/>
          </a:xfrm>
          <a:prstGeom prst="rect">
            <a:avLst/>
          </a:prstGeom>
        </p:spPr>
        <p:txBody>
          <a:bodyPr wrap="square">
            <a:spAutoFit/>
          </a:bodyPr>
          <a:lstStyle/>
          <a:p>
            <a:pPr algn="ctr"/>
            <a:r>
              <a:rPr lang="en-US" sz="6000" dirty="0" smtClean="0">
                <a:solidFill>
                  <a:schemeClr val="bg1"/>
                </a:solidFill>
              </a:rPr>
              <a:t>Arsenic </a:t>
            </a:r>
            <a:r>
              <a:rPr lang="en-US" sz="6000" dirty="0">
                <a:solidFill>
                  <a:schemeClr val="bg1"/>
                </a:solidFill>
              </a:rPr>
              <a:t>in drinking water can </a:t>
            </a:r>
            <a:r>
              <a:rPr lang="en-US" sz="6000" dirty="0" smtClean="0">
                <a:solidFill>
                  <a:schemeClr val="bg1"/>
                </a:solidFill>
              </a:rPr>
              <a:t>increase the risk of lung and other cancers.</a:t>
            </a:r>
            <a:endParaRPr lang="en-US" sz="6000" dirty="0">
              <a:solidFill>
                <a:schemeClr val="bg1"/>
              </a:solidFill>
            </a:endParaRPr>
          </a:p>
        </p:txBody>
      </p:sp>
      <p:sp>
        <p:nvSpPr>
          <p:cNvPr id="46" name="TextBox 45"/>
          <p:cNvSpPr txBox="1"/>
          <p:nvPr/>
        </p:nvSpPr>
        <p:spPr>
          <a:xfrm>
            <a:off x="7268638" y="3426582"/>
            <a:ext cx="4107305" cy="2862322"/>
          </a:xfrm>
          <a:prstGeom prst="rect">
            <a:avLst/>
          </a:prstGeom>
          <a:solidFill>
            <a:schemeClr val="bg1"/>
          </a:solidFill>
        </p:spPr>
        <p:txBody>
          <a:bodyPr wrap="square" rtlCol="0">
            <a:spAutoFit/>
          </a:bodyPr>
          <a:lstStyle/>
          <a:p>
            <a:pPr algn="ctr"/>
            <a:r>
              <a:rPr lang="en-US" sz="6000" b="1" dirty="0" smtClean="0">
                <a:solidFill>
                  <a:srgbClr val="003865"/>
                </a:solidFill>
              </a:rPr>
              <a:t>Test your well water today.</a:t>
            </a:r>
            <a:endParaRPr lang="en-US" sz="6000" b="1" dirty="0">
              <a:solidFill>
                <a:srgbClr val="003865"/>
              </a:solidFill>
            </a:endParaRPr>
          </a:p>
        </p:txBody>
      </p:sp>
      <p:grpSp>
        <p:nvGrpSpPr>
          <p:cNvPr id="5" name="Group 4" descr="Icon of lungs."/>
          <p:cNvGrpSpPr>
            <a:grpSpLocks noChangeAspect="1"/>
          </p:cNvGrpSpPr>
          <p:nvPr/>
        </p:nvGrpSpPr>
        <p:grpSpPr>
          <a:xfrm>
            <a:off x="8064707" y="593042"/>
            <a:ext cx="2518349" cy="2750763"/>
            <a:chOff x="5084763" y="-4887913"/>
            <a:chExt cx="1255713" cy="1371600"/>
          </a:xfrm>
          <a:solidFill>
            <a:schemeClr val="bg1"/>
          </a:solidFill>
        </p:grpSpPr>
        <p:sp>
          <p:nvSpPr>
            <p:cNvPr id="6" name="Freeform 60"/>
            <p:cNvSpPr>
              <a:spLocks/>
            </p:cNvSpPr>
            <p:nvPr/>
          </p:nvSpPr>
          <p:spPr bwMode="auto">
            <a:xfrm>
              <a:off x="5084763" y="-4887913"/>
              <a:ext cx="1255713" cy="1371600"/>
            </a:xfrm>
            <a:custGeom>
              <a:avLst/>
              <a:gdLst>
                <a:gd name="T0" fmla="*/ 231 w 415"/>
                <a:gd name="T1" fmla="*/ 0 h 454"/>
                <a:gd name="T2" fmla="*/ 305 w 415"/>
                <a:gd name="T3" fmla="*/ 145 h 454"/>
                <a:gd name="T4" fmla="*/ 322 w 415"/>
                <a:gd name="T5" fmla="*/ 108 h 454"/>
                <a:gd name="T6" fmla="*/ 339 w 415"/>
                <a:gd name="T7" fmla="*/ 128 h 454"/>
                <a:gd name="T8" fmla="*/ 351 w 415"/>
                <a:gd name="T9" fmla="*/ 173 h 454"/>
                <a:gd name="T10" fmla="*/ 298 w 415"/>
                <a:gd name="T11" fmla="*/ 167 h 454"/>
                <a:gd name="T12" fmla="*/ 372 w 415"/>
                <a:gd name="T13" fmla="*/ 192 h 454"/>
                <a:gd name="T14" fmla="*/ 385 w 415"/>
                <a:gd name="T15" fmla="*/ 242 h 454"/>
                <a:gd name="T16" fmla="*/ 362 w 415"/>
                <a:gd name="T17" fmla="*/ 244 h 454"/>
                <a:gd name="T18" fmla="*/ 344 w 415"/>
                <a:gd name="T19" fmla="*/ 259 h 454"/>
                <a:gd name="T20" fmla="*/ 391 w 415"/>
                <a:gd name="T21" fmla="*/ 282 h 454"/>
                <a:gd name="T22" fmla="*/ 377 w 415"/>
                <a:gd name="T23" fmla="*/ 299 h 454"/>
                <a:gd name="T24" fmla="*/ 376 w 415"/>
                <a:gd name="T25" fmla="*/ 326 h 454"/>
                <a:gd name="T26" fmla="*/ 355 w 415"/>
                <a:gd name="T27" fmla="*/ 369 h 454"/>
                <a:gd name="T28" fmla="*/ 337 w 415"/>
                <a:gd name="T29" fmla="*/ 365 h 454"/>
                <a:gd name="T30" fmla="*/ 339 w 415"/>
                <a:gd name="T31" fmla="*/ 330 h 454"/>
                <a:gd name="T32" fmla="*/ 307 w 415"/>
                <a:gd name="T33" fmla="*/ 330 h 454"/>
                <a:gd name="T34" fmla="*/ 284 w 415"/>
                <a:gd name="T35" fmla="*/ 322 h 454"/>
                <a:gd name="T36" fmla="*/ 316 w 415"/>
                <a:gd name="T37" fmla="*/ 271 h 454"/>
                <a:gd name="T38" fmla="*/ 278 w 415"/>
                <a:gd name="T39" fmla="*/ 276 h 454"/>
                <a:gd name="T40" fmla="*/ 251 w 415"/>
                <a:gd name="T41" fmla="*/ 251 h 454"/>
                <a:gd name="T42" fmla="*/ 293 w 415"/>
                <a:gd name="T43" fmla="*/ 212 h 454"/>
                <a:gd name="T44" fmla="*/ 281 w 415"/>
                <a:gd name="T45" fmla="*/ 180 h 454"/>
                <a:gd name="T46" fmla="*/ 134 w 415"/>
                <a:gd name="T47" fmla="*/ 180 h 454"/>
                <a:gd name="T48" fmla="*/ 121 w 415"/>
                <a:gd name="T49" fmla="*/ 212 h 454"/>
                <a:gd name="T50" fmla="*/ 164 w 415"/>
                <a:gd name="T51" fmla="*/ 251 h 454"/>
                <a:gd name="T52" fmla="*/ 137 w 415"/>
                <a:gd name="T53" fmla="*/ 276 h 454"/>
                <a:gd name="T54" fmla="*/ 98 w 415"/>
                <a:gd name="T55" fmla="*/ 271 h 454"/>
                <a:gd name="T56" fmla="*/ 131 w 415"/>
                <a:gd name="T57" fmla="*/ 322 h 454"/>
                <a:gd name="T58" fmla="*/ 108 w 415"/>
                <a:gd name="T59" fmla="*/ 330 h 454"/>
                <a:gd name="T60" fmla="*/ 75 w 415"/>
                <a:gd name="T61" fmla="*/ 330 h 454"/>
                <a:gd name="T62" fmla="*/ 78 w 415"/>
                <a:gd name="T63" fmla="*/ 365 h 454"/>
                <a:gd name="T64" fmla="*/ 60 w 415"/>
                <a:gd name="T65" fmla="*/ 369 h 454"/>
                <a:gd name="T66" fmla="*/ 38 w 415"/>
                <a:gd name="T67" fmla="*/ 326 h 454"/>
                <a:gd name="T68" fmla="*/ 37 w 415"/>
                <a:gd name="T69" fmla="*/ 299 h 454"/>
                <a:gd name="T70" fmla="*/ 24 w 415"/>
                <a:gd name="T71" fmla="*/ 282 h 454"/>
                <a:gd name="T72" fmla="*/ 70 w 415"/>
                <a:gd name="T73" fmla="*/ 259 h 454"/>
                <a:gd name="T74" fmla="*/ 52 w 415"/>
                <a:gd name="T75" fmla="*/ 244 h 454"/>
                <a:gd name="T76" fmla="*/ 29 w 415"/>
                <a:gd name="T77" fmla="*/ 242 h 454"/>
                <a:gd name="T78" fmla="*/ 43 w 415"/>
                <a:gd name="T79" fmla="*/ 192 h 454"/>
                <a:gd name="T80" fmla="*/ 117 w 415"/>
                <a:gd name="T81" fmla="*/ 167 h 454"/>
                <a:gd name="T82" fmla="*/ 63 w 415"/>
                <a:gd name="T83" fmla="*/ 173 h 454"/>
                <a:gd name="T84" fmla="*/ 75 w 415"/>
                <a:gd name="T85" fmla="*/ 128 h 454"/>
                <a:gd name="T86" fmla="*/ 92 w 415"/>
                <a:gd name="T87" fmla="*/ 108 h 454"/>
                <a:gd name="T88" fmla="*/ 109 w 415"/>
                <a:gd name="T89" fmla="*/ 145 h 454"/>
                <a:gd name="T90" fmla="*/ 183 w 415"/>
                <a:gd name="T91" fmla="*/ 0 h 454"/>
                <a:gd name="T92" fmla="*/ 0 w 415"/>
                <a:gd name="T93" fmla="*/ 310 h 454"/>
                <a:gd name="T94" fmla="*/ 191 w 415"/>
                <a:gd name="T95" fmla="*/ 145 h 454"/>
                <a:gd name="T96" fmla="*/ 246 w 415"/>
                <a:gd name="T97" fmla="*/ 3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5" h="454">
                  <a:moveTo>
                    <a:pt x="285" y="61"/>
                  </a:moveTo>
                  <a:cubicBezTo>
                    <a:pt x="263" y="61"/>
                    <a:pt x="256" y="81"/>
                    <a:pt x="244" y="100"/>
                  </a:cubicBezTo>
                  <a:cubicBezTo>
                    <a:pt x="231" y="89"/>
                    <a:pt x="231" y="89"/>
                    <a:pt x="231" y="89"/>
                  </a:cubicBezTo>
                  <a:cubicBezTo>
                    <a:pt x="231" y="0"/>
                    <a:pt x="231" y="0"/>
                    <a:pt x="231" y="0"/>
                  </a:cubicBezTo>
                  <a:cubicBezTo>
                    <a:pt x="215" y="0"/>
                    <a:pt x="215" y="0"/>
                    <a:pt x="215" y="0"/>
                  </a:cubicBezTo>
                  <a:cubicBezTo>
                    <a:pt x="215" y="96"/>
                    <a:pt x="215" y="96"/>
                    <a:pt x="215" y="96"/>
                  </a:cubicBezTo>
                  <a:cubicBezTo>
                    <a:pt x="285" y="156"/>
                    <a:pt x="285" y="156"/>
                    <a:pt x="285" y="156"/>
                  </a:cubicBezTo>
                  <a:cubicBezTo>
                    <a:pt x="305" y="145"/>
                    <a:pt x="305" y="145"/>
                    <a:pt x="305" y="145"/>
                  </a:cubicBezTo>
                  <a:cubicBezTo>
                    <a:pt x="306" y="108"/>
                    <a:pt x="306" y="108"/>
                    <a:pt x="306" y="108"/>
                  </a:cubicBezTo>
                  <a:cubicBezTo>
                    <a:pt x="306" y="108"/>
                    <a:pt x="306" y="108"/>
                    <a:pt x="306" y="108"/>
                  </a:cubicBezTo>
                  <a:cubicBezTo>
                    <a:pt x="306" y="108"/>
                    <a:pt x="306" y="108"/>
                    <a:pt x="306" y="108"/>
                  </a:cubicBezTo>
                  <a:cubicBezTo>
                    <a:pt x="322" y="108"/>
                    <a:pt x="322" y="108"/>
                    <a:pt x="322" y="108"/>
                  </a:cubicBezTo>
                  <a:cubicBezTo>
                    <a:pt x="321" y="137"/>
                    <a:pt x="321" y="137"/>
                    <a:pt x="321" y="137"/>
                  </a:cubicBezTo>
                  <a:cubicBezTo>
                    <a:pt x="339" y="128"/>
                    <a:pt x="339" y="128"/>
                    <a:pt x="339" y="128"/>
                  </a:cubicBezTo>
                  <a:cubicBezTo>
                    <a:pt x="339" y="128"/>
                    <a:pt x="339" y="128"/>
                    <a:pt x="339" y="128"/>
                  </a:cubicBezTo>
                  <a:cubicBezTo>
                    <a:pt x="339" y="128"/>
                    <a:pt x="339" y="128"/>
                    <a:pt x="339" y="128"/>
                  </a:cubicBezTo>
                  <a:cubicBezTo>
                    <a:pt x="346" y="142"/>
                    <a:pt x="346" y="142"/>
                    <a:pt x="346" y="142"/>
                  </a:cubicBezTo>
                  <a:cubicBezTo>
                    <a:pt x="333" y="149"/>
                    <a:pt x="333" y="149"/>
                    <a:pt x="333" y="149"/>
                  </a:cubicBezTo>
                  <a:cubicBezTo>
                    <a:pt x="357" y="159"/>
                    <a:pt x="357" y="159"/>
                    <a:pt x="357" y="159"/>
                  </a:cubicBezTo>
                  <a:cubicBezTo>
                    <a:pt x="351" y="173"/>
                    <a:pt x="351" y="173"/>
                    <a:pt x="351" y="173"/>
                  </a:cubicBezTo>
                  <a:cubicBezTo>
                    <a:pt x="351" y="173"/>
                    <a:pt x="351" y="173"/>
                    <a:pt x="351" y="173"/>
                  </a:cubicBezTo>
                  <a:cubicBezTo>
                    <a:pt x="351" y="173"/>
                    <a:pt x="351" y="173"/>
                    <a:pt x="351" y="173"/>
                  </a:cubicBezTo>
                  <a:cubicBezTo>
                    <a:pt x="314" y="159"/>
                    <a:pt x="314" y="159"/>
                    <a:pt x="314" y="159"/>
                  </a:cubicBezTo>
                  <a:cubicBezTo>
                    <a:pt x="298" y="167"/>
                    <a:pt x="298" y="167"/>
                    <a:pt x="298" y="167"/>
                  </a:cubicBezTo>
                  <a:cubicBezTo>
                    <a:pt x="332" y="196"/>
                    <a:pt x="332" y="196"/>
                    <a:pt x="332" y="196"/>
                  </a:cubicBezTo>
                  <a:cubicBezTo>
                    <a:pt x="332" y="195"/>
                    <a:pt x="332" y="195"/>
                    <a:pt x="332" y="195"/>
                  </a:cubicBezTo>
                  <a:cubicBezTo>
                    <a:pt x="372" y="192"/>
                    <a:pt x="372" y="192"/>
                    <a:pt x="372" y="192"/>
                  </a:cubicBezTo>
                  <a:cubicBezTo>
                    <a:pt x="372" y="192"/>
                    <a:pt x="372" y="192"/>
                    <a:pt x="372" y="192"/>
                  </a:cubicBezTo>
                  <a:cubicBezTo>
                    <a:pt x="372" y="192"/>
                    <a:pt x="372" y="192"/>
                    <a:pt x="372" y="192"/>
                  </a:cubicBezTo>
                  <a:cubicBezTo>
                    <a:pt x="373" y="208"/>
                    <a:pt x="373" y="208"/>
                    <a:pt x="373" y="208"/>
                  </a:cubicBezTo>
                  <a:cubicBezTo>
                    <a:pt x="348" y="210"/>
                    <a:pt x="348" y="210"/>
                    <a:pt x="348" y="210"/>
                  </a:cubicBezTo>
                  <a:cubicBezTo>
                    <a:pt x="385" y="242"/>
                    <a:pt x="385" y="242"/>
                    <a:pt x="385" y="242"/>
                  </a:cubicBezTo>
                  <a:cubicBezTo>
                    <a:pt x="375" y="255"/>
                    <a:pt x="375" y="255"/>
                    <a:pt x="375" y="255"/>
                  </a:cubicBezTo>
                  <a:cubicBezTo>
                    <a:pt x="375" y="255"/>
                    <a:pt x="375" y="255"/>
                    <a:pt x="375" y="255"/>
                  </a:cubicBezTo>
                  <a:cubicBezTo>
                    <a:pt x="375" y="255"/>
                    <a:pt x="375" y="255"/>
                    <a:pt x="375" y="255"/>
                  </a:cubicBezTo>
                  <a:cubicBezTo>
                    <a:pt x="362" y="244"/>
                    <a:pt x="362" y="244"/>
                    <a:pt x="362" y="244"/>
                  </a:cubicBezTo>
                  <a:cubicBezTo>
                    <a:pt x="360" y="261"/>
                    <a:pt x="360" y="261"/>
                    <a:pt x="360" y="261"/>
                  </a:cubicBezTo>
                  <a:cubicBezTo>
                    <a:pt x="360" y="261"/>
                    <a:pt x="360" y="261"/>
                    <a:pt x="360" y="261"/>
                  </a:cubicBezTo>
                  <a:cubicBezTo>
                    <a:pt x="360" y="261"/>
                    <a:pt x="360" y="261"/>
                    <a:pt x="360" y="261"/>
                  </a:cubicBezTo>
                  <a:cubicBezTo>
                    <a:pt x="344" y="259"/>
                    <a:pt x="344" y="259"/>
                    <a:pt x="344" y="259"/>
                  </a:cubicBezTo>
                  <a:cubicBezTo>
                    <a:pt x="348" y="231"/>
                    <a:pt x="348" y="231"/>
                    <a:pt x="348" y="231"/>
                  </a:cubicBezTo>
                  <a:cubicBezTo>
                    <a:pt x="303" y="192"/>
                    <a:pt x="303" y="192"/>
                    <a:pt x="303" y="192"/>
                  </a:cubicBezTo>
                  <a:cubicBezTo>
                    <a:pt x="339" y="286"/>
                    <a:pt x="339" y="286"/>
                    <a:pt x="339" y="286"/>
                  </a:cubicBezTo>
                  <a:cubicBezTo>
                    <a:pt x="391" y="282"/>
                    <a:pt x="391" y="282"/>
                    <a:pt x="391" y="282"/>
                  </a:cubicBezTo>
                  <a:cubicBezTo>
                    <a:pt x="391" y="282"/>
                    <a:pt x="391" y="282"/>
                    <a:pt x="391" y="282"/>
                  </a:cubicBezTo>
                  <a:cubicBezTo>
                    <a:pt x="391" y="282"/>
                    <a:pt x="391" y="282"/>
                    <a:pt x="391" y="282"/>
                  </a:cubicBezTo>
                  <a:cubicBezTo>
                    <a:pt x="392" y="298"/>
                    <a:pt x="392" y="298"/>
                    <a:pt x="392" y="298"/>
                  </a:cubicBezTo>
                  <a:cubicBezTo>
                    <a:pt x="377" y="299"/>
                    <a:pt x="377" y="299"/>
                    <a:pt x="377" y="299"/>
                  </a:cubicBezTo>
                  <a:cubicBezTo>
                    <a:pt x="389" y="318"/>
                    <a:pt x="389" y="318"/>
                    <a:pt x="389" y="318"/>
                  </a:cubicBezTo>
                  <a:cubicBezTo>
                    <a:pt x="376" y="326"/>
                    <a:pt x="376" y="326"/>
                    <a:pt x="376" y="326"/>
                  </a:cubicBezTo>
                  <a:cubicBezTo>
                    <a:pt x="376" y="326"/>
                    <a:pt x="376" y="326"/>
                    <a:pt x="376" y="326"/>
                  </a:cubicBezTo>
                  <a:cubicBezTo>
                    <a:pt x="376" y="326"/>
                    <a:pt x="376" y="326"/>
                    <a:pt x="376" y="326"/>
                  </a:cubicBezTo>
                  <a:cubicBezTo>
                    <a:pt x="359" y="300"/>
                    <a:pt x="359" y="300"/>
                    <a:pt x="359" y="300"/>
                  </a:cubicBezTo>
                  <a:cubicBezTo>
                    <a:pt x="345" y="301"/>
                    <a:pt x="345" y="301"/>
                    <a:pt x="345" y="301"/>
                  </a:cubicBezTo>
                  <a:cubicBezTo>
                    <a:pt x="369" y="364"/>
                    <a:pt x="369" y="364"/>
                    <a:pt x="369" y="364"/>
                  </a:cubicBezTo>
                  <a:cubicBezTo>
                    <a:pt x="355" y="369"/>
                    <a:pt x="355" y="369"/>
                    <a:pt x="355" y="369"/>
                  </a:cubicBezTo>
                  <a:cubicBezTo>
                    <a:pt x="355" y="369"/>
                    <a:pt x="355" y="369"/>
                    <a:pt x="355" y="369"/>
                  </a:cubicBezTo>
                  <a:cubicBezTo>
                    <a:pt x="354" y="369"/>
                    <a:pt x="354" y="369"/>
                    <a:pt x="354" y="369"/>
                  </a:cubicBezTo>
                  <a:cubicBezTo>
                    <a:pt x="346" y="349"/>
                    <a:pt x="346" y="349"/>
                    <a:pt x="346" y="349"/>
                  </a:cubicBezTo>
                  <a:cubicBezTo>
                    <a:pt x="337" y="365"/>
                    <a:pt x="337" y="365"/>
                    <a:pt x="337" y="365"/>
                  </a:cubicBezTo>
                  <a:cubicBezTo>
                    <a:pt x="337" y="365"/>
                    <a:pt x="337" y="365"/>
                    <a:pt x="337" y="365"/>
                  </a:cubicBezTo>
                  <a:cubicBezTo>
                    <a:pt x="337" y="365"/>
                    <a:pt x="337" y="365"/>
                    <a:pt x="337" y="365"/>
                  </a:cubicBezTo>
                  <a:cubicBezTo>
                    <a:pt x="323" y="357"/>
                    <a:pt x="323" y="357"/>
                    <a:pt x="323" y="357"/>
                  </a:cubicBezTo>
                  <a:cubicBezTo>
                    <a:pt x="339" y="330"/>
                    <a:pt x="339" y="330"/>
                    <a:pt x="339" y="330"/>
                  </a:cubicBezTo>
                  <a:cubicBezTo>
                    <a:pt x="322" y="287"/>
                    <a:pt x="322" y="287"/>
                    <a:pt x="322" y="287"/>
                  </a:cubicBezTo>
                  <a:cubicBezTo>
                    <a:pt x="310" y="298"/>
                    <a:pt x="310" y="298"/>
                    <a:pt x="310" y="298"/>
                  </a:cubicBezTo>
                  <a:cubicBezTo>
                    <a:pt x="321" y="324"/>
                    <a:pt x="321" y="324"/>
                    <a:pt x="321" y="324"/>
                  </a:cubicBezTo>
                  <a:cubicBezTo>
                    <a:pt x="307" y="330"/>
                    <a:pt x="307" y="330"/>
                    <a:pt x="307" y="330"/>
                  </a:cubicBezTo>
                  <a:cubicBezTo>
                    <a:pt x="307" y="330"/>
                    <a:pt x="307" y="330"/>
                    <a:pt x="307" y="330"/>
                  </a:cubicBezTo>
                  <a:cubicBezTo>
                    <a:pt x="307" y="330"/>
                    <a:pt x="307" y="330"/>
                    <a:pt x="307" y="330"/>
                  </a:cubicBezTo>
                  <a:cubicBezTo>
                    <a:pt x="298" y="310"/>
                    <a:pt x="298" y="310"/>
                    <a:pt x="298" y="310"/>
                  </a:cubicBezTo>
                  <a:cubicBezTo>
                    <a:pt x="284" y="322"/>
                    <a:pt x="284" y="322"/>
                    <a:pt x="284" y="322"/>
                  </a:cubicBezTo>
                  <a:cubicBezTo>
                    <a:pt x="284" y="322"/>
                    <a:pt x="284" y="322"/>
                    <a:pt x="284" y="322"/>
                  </a:cubicBezTo>
                  <a:cubicBezTo>
                    <a:pt x="284" y="322"/>
                    <a:pt x="284" y="322"/>
                    <a:pt x="284" y="322"/>
                  </a:cubicBezTo>
                  <a:cubicBezTo>
                    <a:pt x="273" y="310"/>
                    <a:pt x="273" y="310"/>
                    <a:pt x="273" y="310"/>
                  </a:cubicBezTo>
                  <a:cubicBezTo>
                    <a:pt x="316" y="271"/>
                    <a:pt x="316" y="271"/>
                    <a:pt x="316" y="271"/>
                  </a:cubicBezTo>
                  <a:cubicBezTo>
                    <a:pt x="301" y="232"/>
                    <a:pt x="301" y="232"/>
                    <a:pt x="301" y="232"/>
                  </a:cubicBezTo>
                  <a:cubicBezTo>
                    <a:pt x="278" y="276"/>
                    <a:pt x="278" y="276"/>
                    <a:pt x="278" y="276"/>
                  </a:cubicBezTo>
                  <a:cubicBezTo>
                    <a:pt x="278" y="276"/>
                    <a:pt x="278" y="276"/>
                    <a:pt x="278" y="276"/>
                  </a:cubicBezTo>
                  <a:cubicBezTo>
                    <a:pt x="278" y="276"/>
                    <a:pt x="278" y="276"/>
                    <a:pt x="278" y="276"/>
                  </a:cubicBezTo>
                  <a:cubicBezTo>
                    <a:pt x="264" y="269"/>
                    <a:pt x="264" y="269"/>
                    <a:pt x="264" y="269"/>
                  </a:cubicBezTo>
                  <a:cubicBezTo>
                    <a:pt x="273" y="250"/>
                    <a:pt x="273" y="250"/>
                    <a:pt x="273" y="250"/>
                  </a:cubicBezTo>
                  <a:cubicBezTo>
                    <a:pt x="251" y="251"/>
                    <a:pt x="251" y="251"/>
                    <a:pt x="251" y="251"/>
                  </a:cubicBezTo>
                  <a:cubicBezTo>
                    <a:pt x="251" y="251"/>
                    <a:pt x="251" y="251"/>
                    <a:pt x="251" y="251"/>
                  </a:cubicBezTo>
                  <a:cubicBezTo>
                    <a:pt x="251" y="251"/>
                    <a:pt x="251" y="251"/>
                    <a:pt x="251" y="251"/>
                  </a:cubicBezTo>
                  <a:cubicBezTo>
                    <a:pt x="250" y="235"/>
                    <a:pt x="250" y="235"/>
                    <a:pt x="250" y="235"/>
                  </a:cubicBezTo>
                  <a:cubicBezTo>
                    <a:pt x="281" y="234"/>
                    <a:pt x="281" y="234"/>
                    <a:pt x="281" y="234"/>
                  </a:cubicBezTo>
                  <a:cubicBezTo>
                    <a:pt x="293" y="212"/>
                    <a:pt x="293" y="212"/>
                    <a:pt x="293" y="212"/>
                  </a:cubicBezTo>
                  <a:cubicBezTo>
                    <a:pt x="287" y="195"/>
                    <a:pt x="287" y="195"/>
                    <a:pt x="287" y="195"/>
                  </a:cubicBezTo>
                  <a:cubicBezTo>
                    <a:pt x="255" y="203"/>
                    <a:pt x="255" y="203"/>
                    <a:pt x="255" y="203"/>
                  </a:cubicBezTo>
                  <a:cubicBezTo>
                    <a:pt x="251" y="187"/>
                    <a:pt x="251" y="187"/>
                    <a:pt x="251" y="187"/>
                  </a:cubicBezTo>
                  <a:cubicBezTo>
                    <a:pt x="281" y="180"/>
                    <a:pt x="281" y="180"/>
                    <a:pt x="281" y="180"/>
                  </a:cubicBezTo>
                  <a:cubicBezTo>
                    <a:pt x="277" y="170"/>
                    <a:pt x="277" y="170"/>
                    <a:pt x="277" y="170"/>
                  </a:cubicBezTo>
                  <a:cubicBezTo>
                    <a:pt x="207" y="110"/>
                    <a:pt x="207" y="110"/>
                    <a:pt x="207" y="110"/>
                  </a:cubicBezTo>
                  <a:cubicBezTo>
                    <a:pt x="138" y="170"/>
                    <a:pt x="138" y="170"/>
                    <a:pt x="138" y="170"/>
                  </a:cubicBezTo>
                  <a:cubicBezTo>
                    <a:pt x="134" y="180"/>
                    <a:pt x="134" y="180"/>
                    <a:pt x="134" y="180"/>
                  </a:cubicBezTo>
                  <a:cubicBezTo>
                    <a:pt x="163" y="187"/>
                    <a:pt x="163" y="187"/>
                    <a:pt x="163" y="187"/>
                  </a:cubicBezTo>
                  <a:cubicBezTo>
                    <a:pt x="159" y="203"/>
                    <a:pt x="159" y="203"/>
                    <a:pt x="159" y="203"/>
                  </a:cubicBezTo>
                  <a:cubicBezTo>
                    <a:pt x="128" y="195"/>
                    <a:pt x="128" y="195"/>
                    <a:pt x="128" y="195"/>
                  </a:cubicBezTo>
                  <a:cubicBezTo>
                    <a:pt x="121" y="212"/>
                    <a:pt x="121" y="212"/>
                    <a:pt x="121" y="212"/>
                  </a:cubicBezTo>
                  <a:cubicBezTo>
                    <a:pt x="133" y="234"/>
                    <a:pt x="133" y="234"/>
                    <a:pt x="133" y="234"/>
                  </a:cubicBezTo>
                  <a:cubicBezTo>
                    <a:pt x="164" y="235"/>
                    <a:pt x="164" y="235"/>
                    <a:pt x="164" y="235"/>
                  </a:cubicBezTo>
                  <a:cubicBezTo>
                    <a:pt x="164" y="251"/>
                    <a:pt x="164" y="251"/>
                    <a:pt x="164" y="251"/>
                  </a:cubicBezTo>
                  <a:cubicBezTo>
                    <a:pt x="164" y="251"/>
                    <a:pt x="164" y="251"/>
                    <a:pt x="164" y="251"/>
                  </a:cubicBezTo>
                  <a:cubicBezTo>
                    <a:pt x="164" y="251"/>
                    <a:pt x="164" y="251"/>
                    <a:pt x="164" y="251"/>
                  </a:cubicBezTo>
                  <a:cubicBezTo>
                    <a:pt x="141" y="250"/>
                    <a:pt x="141" y="250"/>
                    <a:pt x="141" y="250"/>
                  </a:cubicBezTo>
                  <a:cubicBezTo>
                    <a:pt x="151" y="269"/>
                    <a:pt x="151" y="269"/>
                    <a:pt x="151" y="269"/>
                  </a:cubicBezTo>
                  <a:cubicBezTo>
                    <a:pt x="137" y="276"/>
                    <a:pt x="137" y="276"/>
                    <a:pt x="137" y="276"/>
                  </a:cubicBezTo>
                  <a:cubicBezTo>
                    <a:pt x="137" y="276"/>
                    <a:pt x="137" y="276"/>
                    <a:pt x="137" y="276"/>
                  </a:cubicBezTo>
                  <a:cubicBezTo>
                    <a:pt x="137" y="276"/>
                    <a:pt x="137" y="276"/>
                    <a:pt x="137" y="276"/>
                  </a:cubicBezTo>
                  <a:cubicBezTo>
                    <a:pt x="114" y="232"/>
                    <a:pt x="114" y="232"/>
                    <a:pt x="114" y="232"/>
                  </a:cubicBezTo>
                  <a:cubicBezTo>
                    <a:pt x="98" y="271"/>
                    <a:pt x="98" y="271"/>
                    <a:pt x="98" y="271"/>
                  </a:cubicBezTo>
                  <a:cubicBezTo>
                    <a:pt x="141" y="310"/>
                    <a:pt x="141" y="310"/>
                    <a:pt x="141" y="310"/>
                  </a:cubicBezTo>
                  <a:cubicBezTo>
                    <a:pt x="131" y="322"/>
                    <a:pt x="131" y="322"/>
                    <a:pt x="131" y="322"/>
                  </a:cubicBezTo>
                  <a:cubicBezTo>
                    <a:pt x="131" y="322"/>
                    <a:pt x="131" y="322"/>
                    <a:pt x="131" y="322"/>
                  </a:cubicBezTo>
                  <a:cubicBezTo>
                    <a:pt x="131" y="322"/>
                    <a:pt x="131" y="322"/>
                    <a:pt x="131" y="322"/>
                  </a:cubicBezTo>
                  <a:cubicBezTo>
                    <a:pt x="117" y="310"/>
                    <a:pt x="117" y="310"/>
                    <a:pt x="117" y="310"/>
                  </a:cubicBezTo>
                  <a:cubicBezTo>
                    <a:pt x="108" y="330"/>
                    <a:pt x="108" y="330"/>
                    <a:pt x="108" y="330"/>
                  </a:cubicBezTo>
                  <a:cubicBezTo>
                    <a:pt x="108" y="330"/>
                    <a:pt x="108" y="330"/>
                    <a:pt x="108" y="330"/>
                  </a:cubicBezTo>
                  <a:cubicBezTo>
                    <a:pt x="108" y="330"/>
                    <a:pt x="108" y="330"/>
                    <a:pt x="108" y="330"/>
                  </a:cubicBezTo>
                  <a:cubicBezTo>
                    <a:pt x="93" y="324"/>
                    <a:pt x="93" y="324"/>
                    <a:pt x="93" y="324"/>
                  </a:cubicBezTo>
                  <a:cubicBezTo>
                    <a:pt x="104" y="298"/>
                    <a:pt x="104" y="298"/>
                    <a:pt x="104" y="298"/>
                  </a:cubicBezTo>
                  <a:cubicBezTo>
                    <a:pt x="92" y="287"/>
                    <a:pt x="92" y="287"/>
                    <a:pt x="92" y="287"/>
                  </a:cubicBezTo>
                  <a:cubicBezTo>
                    <a:pt x="75" y="330"/>
                    <a:pt x="75" y="330"/>
                    <a:pt x="75" y="330"/>
                  </a:cubicBezTo>
                  <a:cubicBezTo>
                    <a:pt x="92" y="357"/>
                    <a:pt x="92" y="357"/>
                    <a:pt x="92" y="357"/>
                  </a:cubicBezTo>
                  <a:cubicBezTo>
                    <a:pt x="78" y="365"/>
                    <a:pt x="78" y="365"/>
                    <a:pt x="78" y="365"/>
                  </a:cubicBezTo>
                  <a:cubicBezTo>
                    <a:pt x="78" y="365"/>
                    <a:pt x="78" y="365"/>
                    <a:pt x="78" y="365"/>
                  </a:cubicBezTo>
                  <a:cubicBezTo>
                    <a:pt x="78" y="365"/>
                    <a:pt x="78" y="365"/>
                    <a:pt x="78" y="365"/>
                  </a:cubicBezTo>
                  <a:cubicBezTo>
                    <a:pt x="68" y="349"/>
                    <a:pt x="68" y="349"/>
                    <a:pt x="68" y="349"/>
                  </a:cubicBezTo>
                  <a:cubicBezTo>
                    <a:pt x="60" y="369"/>
                    <a:pt x="60" y="369"/>
                    <a:pt x="60" y="369"/>
                  </a:cubicBezTo>
                  <a:cubicBezTo>
                    <a:pt x="60" y="369"/>
                    <a:pt x="60" y="369"/>
                    <a:pt x="60" y="369"/>
                  </a:cubicBezTo>
                  <a:cubicBezTo>
                    <a:pt x="60" y="369"/>
                    <a:pt x="60" y="369"/>
                    <a:pt x="60" y="369"/>
                  </a:cubicBezTo>
                  <a:cubicBezTo>
                    <a:pt x="45" y="364"/>
                    <a:pt x="45" y="364"/>
                    <a:pt x="45" y="364"/>
                  </a:cubicBezTo>
                  <a:cubicBezTo>
                    <a:pt x="69" y="301"/>
                    <a:pt x="69" y="301"/>
                    <a:pt x="69" y="301"/>
                  </a:cubicBezTo>
                  <a:cubicBezTo>
                    <a:pt x="56" y="300"/>
                    <a:pt x="56" y="300"/>
                    <a:pt x="56" y="300"/>
                  </a:cubicBezTo>
                  <a:cubicBezTo>
                    <a:pt x="38" y="326"/>
                    <a:pt x="38" y="326"/>
                    <a:pt x="38" y="326"/>
                  </a:cubicBezTo>
                  <a:cubicBezTo>
                    <a:pt x="38" y="326"/>
                    <a:pt x="38" y="326"/>
                    <a:pt x="38" y="326"/>
                  </a:cubicBezTo>
                  <a:cubicBezTo>
                    <a:pt x="38" y="326"/>
                    <a:pt x="38" y="326"/>
                    <a:pt x="38" y="326"/>
                  </a:cubicBezTo>
                  <a:cubicBezTo>
                    <a:pt x="25" y="318"/>
                    <a:pt x="25" y="318"/>
                    <a:pt x="25" y="318"/>
                  </a:cubicBezTo>
                  <a:cubicBezTo>
                    <a:pt x="37" y="299"/>
                    <a:pt x="37" y="299"/>
                    <a:pt x="37" y="299"/>
                  </a:cubicBezTo>
                  <a:cubicBezTo>
                    <a:pt x="23" y="298"/>
                    <a:pt x="23" y="298"/>
                    <a:pt x="23" y="298"/>
                  </a:cubicBezTo>
                  <a:cubicBezTo>
                    <a:pt x="24" y="282"/>
                    <a:pt x="24" y="282"/>
                    <a:pt x="24" y="282"/>
                  </a:cubicBezTo>
                  <a:cubicBezTo>
                    <a:pt x="24" y="282"/>
                    <a:pt x="24" y="282"/>
                    <a:pt x="24" y="282"/>
                  </a:cubicBezTo>
                  <a:cubicBezTo>
                    <a:pt x="24" y="282"/>
                    <a:pt x="24" y="282"/>
                    <a:pt x="24" y="282"/>
                  </a:cubicBezTo>
                  <a:cubicBezTo>
                    <a:pt x="75" y="286"/>
                    <a:pt x="75" y="286"/>
                    <a:pt x="75" y="286"/>
                  </a:cubicBezTo>
                  <a:cubicBezTo>
                    <a:pt x="112" y="192"/>
                    <a:pt x="112" y="192"/>
                    <a:pt x="112" y="192"/>
                  </a:cubicBezTo>
                  <a:cubicBezTo>
                    <a:pt x="67" y="231"/>
                    <a:pt x="67" y="231"/>
                    <a:pt x="67" y="231"/>
                  </a:cubicBezTo>
                  <a:cubicBezTo>
                    <a:pt x="70" y="259"/>
                    <a:pt x="70" y="259"/>
                    <a:pt x="70" y="259"/>
                  </a:cubicBezTo>
                  <a:cubicBezTo>
                    <a:pt x="54" y="261"/>
                    <a:pt x="54" y="261"/>
                    <a:pt x="54" y="261"/>
                  </a:cubicBezTo>
                  <a:cubicBezTo>
                    <a:pt x="54" y="261"/>
                    <a:pt x="54" y="261"/>
                    <a:pt x="54" y="261"/>
                  </a:cubicBezTo>
                  <a:cubicBezTo>
                    <a:pt x="54" y="261"/>
                    <a:pt x="54" y="261"/>
                    <a:pt x="54" y="261"/>
                  </a:cubicBezTo>
                  <a:cubicBezTo>
                    <a:pt x="52" y="244"/>
                    <a:pt x="52" y="244"/>
                    <a:pt x="52" y="244"/>
                  </a:cubicBezTo>
                  <a:cubicBezTo>
                    <a:pt x="40" y="255"/>
                    <a:pt x="40" y="255"/>
                    <a:pt x="40" y="255"/>
                  </a:cubicBezTo>
                  <a:cubicBezTo>
                    <a:pt x="40" y="255"/>
                    <a:pt x="40" y="255"/>
                    <a:pt x="40" y="255"/>
                  </a:cubicBezTo>
                  <a:cubicBezTo>
                    <a:pt x="40" y="255"/>
                    <a:pt x="40" y="255"/>
                    <a:pt x="40" y="255"/>
                  </a:cubicBezTo>
                  <a:cubicBezTo>
                    <a:pt x="29" y="242"/>
                    <a:pt x="29" y="242"/>
                    <a:pt x="29" y="242"/>
                  </a:cubicBezTo>
                  <a:cubicBezTo>
                    <a:pt x="67" y="210"/>
                    <a:pt x="67" y="210"/>
                    <a:pt x="67" y="210"/>
                  </a:cubicBezTo>
                  <a:cubicBezTo>
                    <a:pt x="41" y="208"/>
                    <a:pt x="41" y="208"/>
                    <a:pt x="41" y="208"/>
                  </a:cubicBezTo>
                  <a:cubicBezTo>
                    <a:pt x="43" y="192"/>
                    <a:pt x="43" y="192"/>
                    <a:pt x="43" y="192"/>
                  </a:cubicBezTo>
                  <a:cubicBezTo>
                    <a:pt x="43" y="192"/>
                    <a:pt x="43" y="192"/>
                    <a:pt x="43" y="192"/>
                  </a:cubicBezTo>
                  <a:cubicBezTo>
                    <a:pt x="43" y="192"/>
                    <a:pt x="43" y="192"/>
                    <a:pt x="43" y="192"/>
                  </a:cubicBezTo>
                  <a:cubicBezTo>
                    <a:pt x="83" y="195"/>
                    <a:pt x="83" y="195"/>
                    <a:pt x="83" y="195"/>
                  </a:cubicBezTo>
                  <a:cubicBezTo>
                    <a:pt x="83" y="196"/>
                    <a:pt x="83" y="196"/>
                    <a:pt x="83" y="196"/>
                  </a:cubicBezTo>
                  <a:cubicBezTo>
                    <a:pt x="117" y="167"/>
                    <a:pt x="117" y="167"/>
                    <a:pt x="117" y="167"/>
                  </a:cubicBezTo>
                  <a:cubicBezTo>
                    <a:pt x="101" y="159"/>
                    <a:pt x="101" y="159"/>
                    <a:pt x="101" y="159"/>
                  </a:cubicBezTo>
                  <a:cubicBezTo>
                    <a:pt x="63" y="173"/>
                    <a:pt x="63" y="173"/>
                    <a:pt x="63" y="173"/>
                  </a:cubicBezTo>
                  <a:cubicBezTo>
                    <a:pt x="63" y="173"/>
                    <a:pt x="63" y="173"/>
                    <a:pt x="63" y="173"/>
                  </a:cubicBezTo>
                  <a:cubicBezTo>
                    <a:pt x="63" y="173"/>
                    <a:pt x="63" y="173"/>
                    <a:pt x="63" y="173"/>
                  </a:cubicBezTo>
                  <a:cubicBezTo>
                    <a:pt x="57" y="159"/>
                    <a:pt x="57" y="159"/>
                    <a:pt x="57" y="159"/>
                  </a:cubicBezTo>
                  <a:cubicBezTo>
                    <a:pt x="82" y="149"/>
                    <a:pt x="82" y="149"/>
                    <a:pt x="82" y="149"/>
                  </a:cubicBezTo>
                  <a:cubicBezTo>
                    <a:pt x="68" y="142"/>
                    <a:pt x="68" y="142"/>
                    <a:pt x="68" y="142"/>
                  </a:cubicBezTo>
                  <a:cubicBezTo>
                    <a:pt x="75" y="128"/>
                    <a:pt x="75" y="128"/>
                    <a:pt x="75" y="128"/>
                  </a:cubicBezTo>
                  <a:cubicBezTo>
                    <a:pt x="75" y="128"/>
                    <a:pt x="75" y="128"/>
                    <a:pt x="75" y="128"/>
                  </a:cubicBezTo>
                  <a:cubicBezTo>
                    <a:pt x="75" y="128"/>
                    <a:pt x="75" y="128"/>
                    <a:pt x="75" y="128"/>
                  </a:cubicBezTo>
                  <a:cubicBezTo>
                    <a:pt x="93" y="137"/>
                    <a:pt x="93" y="137"/>
                    <a:pt x="93" y="137"/>
                  </a:cubicBezTo>
                  <a:cubicBezTo>
                    <a:pt x="92" y="108"/>
                    <a:pt x="92" y="108"/>
                    <a:pt x="92" y="108"/>
                  </a:cubicBezTo>
                  <a:cubicBezTo>
                    <a:pt x="108" y="108"/>
                    <a:pt x="108" y="108"/>
                    <a:pt x="108" y="108"/>
                  </a:cubicBezTo>
                  <a:cubicBezTo>
                    <a:pt x="108" y="108"/>
                    <a:pt x="108" y="108"/>
                    <a:pt x="108" y="108"/>
                  </a:cubicBezTo>
                  <a:cubicBezTo>
                    <a:pt x="108" y="108"/>
                    <a:pt x="108" y="108"/>
                    <a:pt x="108" y="108"/>
                  </a:cubicBezTo>
                  <a:cubicBezTo>
                    <a:pt x="109" y="145"/>
                    <a:pt x="109" y="145"/>
                    <a:pt x="109" y="145"/>
                  </a:cubicBezTo>
                  <a:cubicBezTo>
                    <a:pt x="130" y="156"/>
                    <a:pt x="130" y="156"/>
                    <a:pt x="130" y="156"/>
                  </a:cubicBezTo>
                  <a:cubicBezTo>
                    <a:pt x="199" y="96"/>
                    <a:pt x="199" y="96"/>
                    <a:pt x="199" y="96"/>
                  </a:cubicBezTo>
                  <a:cubicBezTo>
                    <a:pt x="199" y="0"/>
                    <a:pt x="199" y="0"/>
                    <a:pt x="199" y="0"/>
                  </a:cubicBezTo>
                  <a:cubicBezTo>
                    <a:pt x="183" y="0"/>
                    <a:pt x="183" y="0"/>
                    <a:pt x="183" y="0"/>
                  </a:cubicBezTo>
                  <a:cubicBezTo>
                    <a:pt x="183" y="89"/>
                    <a:pt x="183" y="89"/>
                    <a:pt x="183" y="89"/>
                  </a:cubicBezTo>
                  <a:cubicBezTo>
                    <a:pt x="170" y="100"/>
                    <a:pt x="170" y="100"/>
                    <a:pt x="170" y="100"/>
                  </a:cubicBezTo>
                  <a:cubicBezTo>
                    <a:pt x="159" y="81"/>
                    <a:pt x="151" y="61"/>
                    <a:pt x="130" y="61"/>
                  </a:cubicBezTo>
                  <a:cubicBezTo>
                    <a:pt x="42" y="62"/>
                    <a:pt x="0" y="217"/>
                    <a:pt x="0" y="310"/>
                  </a:cubicBezTo>
                  <a:cubicBezTo>
                    <a:pt x="0" y="398"/>
                    <a:pt x="30" y="454"/>
                    <a:pt x="99" y="394"/>
                  </a:cubicBezTo>
                  <a:cubicBezTo>
                    <a:pt x="129" y="367"/>
                    <a:pt x="141" y="366"/>
                    <a:pt x="168" y="335"/>
                  </a:cubicBezTo>
                  <a:cubicBezTo>
                    <a:pt x="205" y="292"/>
                    <a:pt x="188" y="175"/>
                    <a:pt x="187" y="164"/>
                  </a:cubicBezTo>
                  <a:cubicBezTo>
                    <a:pt x="187" y="158"/>
                    <a:pt x="188" y="151"/>
                    <a:pt x="191" y="145"/>
                  </a:cubicBezTo>
                  <a:cubicBezTo>
                    <a:pt x="207" y="131"/>
                    <a:pt x="207" y="131"/>
                    <a:pt x="207" y="131"/>
                  </a:cubicBezTo>
                  <a:cubicBezTo>
                    <a:pt x="223" y="145"/>
                    <a:pt x="223" y="145"/>
                    <a:pt x="223" y="145"/>
                  </a:cubicBezTo>
                  <a:cubicBezTo>
                    <a:pt x="226" y="151"/>
                    <a:pt x="228" y="158"/>
                    <a:pt x="227" y="164"/>
                  </a:cubicBezTo>
                  <a:cubicBezTo>
                    <a:pt x="226" y="175"/>
                    <a:pt x="209" y="292"/>
                    <a:pt x="246" y="335"/>
                  </a:cubicBezTo>
                  <a:cubicBezTo>
                    <a:pt x="273" y="366"/>
                    <a:pt x="286" y="367"/>
                    <a:pt x="316" y="394"/>
                  </a:cubicBezTo>
                  <a:cubicBezTo>
                    <a:pt x="384" y="454"/>
                    <a:pt x="415" y="398"/>
                    <a:pt x="415" y="310"/>
                  </a:cubicBezTo>
                  <a:cubicBezTo>
                    <a:pt x="415" y="217"/>
                    <a:pt x="372" y="62"/>
                    <a:pt x="28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1"/>
            <p:cNvSpPr>
              <a:spLocks/>
            </p:cNvSpPr>
            <p:nvPr/>
          </p:nvSpPr>
          <p:spPr bwMode="auto">
            <a:xfrm>
              <a:off x="6129338" y="-3981450"/>
              <a:ext cx="71438" cy="209550"/>
            </a:xfrm>
            <a:custGeom>
              <a:avLst/>
              <a:gdLst>
                <a:gd name="T0" fmla="*/ 0 w 45"/>
                <a:gd name="T1" fmla="*/ 2 h 132"/>
                <a:gd name="T2" fmla="*/ 45 w 45"/>
                <a:gd name="T3" fmla="*/ 122 h 132"/>
                <a:gd name="T4" fmla="*/ 19 w 45"/>
                <a:gd name="T5" fmla="*/ 132 h 132"/>
                <a:gd name="T6" fmla="*/ 19 w 45"/>
                <a:gd name="T7" fmla="*/ 132 h 132"/>
                <a:gd name="T8" fmla="*/ 45 w 45"/>
                <a:gd name="T9" fmla="*/ 122 h 132"/>
                <a:gd name="T10" fmla="*/ 0 w 45"/>
                <a:gd name="T11" fmla="*/ 2 h 132"/>
                <a:gd name="T12" fmla="*/ 26 w 45"/>
                <a:gd name="T13" fmla="*/ 0 h 132"/>
                <a:gd name="T14" fmla="*/ 26 w 45"/>
                <a:gd name="T15" fmla="*/ 0 h 132"/>
                <a:gd name="T16" fmla="*/ 0 w 45"/>
                <a:gd name="T17"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32">
                  <a:moveTo>
                    <a:pt x="0" y="2"/>
                  </a:moveTo>
                  <a:lnTo>
                    <a:pt x="45" y="122"/>
                  </a:lnTo>
                  <a:lnTo>
                    <a:pt x="19" y="132"/>
                  </a:lnTo>
                  <a:lnTo>
                    <a:pt x="19" y="132"/>
                  </a:lnTo>
                  <a:lnTo>
                    <a:pt x="45" y="122"/>
                  </a:lnTo>
                  <a:lnTo>
                    <a:pt x="0" y="2"/>
                  </a:lnTo>
                  <a:lnTo>
                    <a:pt x="26" y="0"/>
                  </a:lnTo>
                  <a:lnTo>
                    <a:pt x="26"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2"/>
            <p:cNvSpPr>
              <a:spLocks/>
            </p:cNvSpPr>
            <p:nvPr/>
          </p:nvSpPr>
          <p:spPr bwMode="auto">
            <a:xfrm>
              <a:off x="6010275" y="-4560888"/>
              <a:ext cx="49213" cy="87313"/>
            </a:xfrm>
            <a:custGeom>
              <a:avLst/>
              <a:gdLst>
                <a:gd name="T0" fmla="*/ 29 w 31"/>
                <a:gd name="T1" fmla="*/ 55 h 55"/>
                <a:gd name="T2" fmla="*/ 29 w 31"/>
                <a:gd name="T3" fmla="*/ 55 h 55"/>
                <a:gd name="T4" fmla="*/ 31 w 31"/>
                <a:gd name="T5" fmla="*/ 0 h 55"/>
                <a:gd name="T6" fmla="*/ 0 w 31"/>
                <a:gd name="T7" fmla="*/ 0 h 55"/>
                <a:gd name="T8" fmla="*/ 0 w 31"/>
                <a:gd name="T9" fmla="*/ 0 h 55"/>
                <a:gd name="T10" fmla="*/ 31 w 31"/>
                <a:gd name="T11" fmla="*/ 0 h 55"/>
                <a:gd name="T12" fmla="*/ 29 w 31"/>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31" h="55">
                  <a:moveTo>
                    <a:pt x="29" y="55"/>
                  </a:moveTo>
                  <a:lnTo>
                    <a:pt x="29" y="55"/>
                  </a:lnTo>
                  <a:lnTo>
                    <a:pt x="31" y="0"/>
                  </a:lnTo>
                  <a:lnTo>
                    <a:pt x="0" y="0"/>
                  </a:lnTo>
                  <a:lnTo>
                    <a:pt x="0" y="0"/>
                  </a:lnTo>
                  <a:lnTo>
                    <a:pt x="31" y="0"/>
                  </a:lnTo>
                  <a:lnTo>
                    <a:pt x="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3"/>
            <p:cNvSpPr>
              <a:spLocks/>
            </p:cNvSpPr>
            <p:nvPr/>
          </p:nvSpPr>
          <p:spPr bwMode="auto">
            <a:xfrm>
              <a:off x="5157788" y="-4035425"/>
              <a:ext cx="153988" cy="12700"/>
            </a:xfrm>
            <a:custGeom>
              <a:avLst/>
              <a:gdLst>
                <a:gd name="T0" fmla="*/ 97 w 97"/>
                <a:gd name="T1" fmla="*/ 8 h 8"/>
                <a:gd name="T2" fmla="*/ 0 w 97"/>
                <a:gd name="T3" fmla="*/ 0 h 8"/>
                <a:gd name="T4" fmla="*/ 0 w 97"/>
                <a:gd name="T5" fmla="*/ 0 h 8"/>
                <a:gd name="T6" fmla="*/ 97 w 97"/>
                <a:gd name="T7" fmla="*/ 8 h 8"/>
                <a:gd name="T8" fmla="*/ 97 w 97"/>
                <a:gd name="T9" fmla="*/ 8 h 8"/>
              </a:gdLst>
              <a:ahLst/>
              <a:cxnLst>
                <a:cxn ang="0">
                  <a:pos x="T0" y="T1"/>
                </a:cxn>
                <a:cxn ang="0">
                  <a:pos x="T2" y="T3"/>
                </a:cxn>
                <a:cxn ang="0">
                  <a:pos x="T4" y="T5"/>
                </a:cxn>
                <a:cxn ang="0">
                  <a:pos x="T6" y="T7"/>
                </a:cxn>
                <a:cxn ang="0">
                  <a:pos x="T8" y="T9"/>
                </a:cxn>
              </a:cxnLst>
              <a:rect l="0" t="0" r="r" b="b"/>
              <a:pathLst>
                <a:path w="97" h="8">
                  <a:moveTo>
                    <a:pt x="97" y="8"/>
                  </a:moveTo>
                  <a:lnTo>
                    <a:pt x="0" y="0"/>
                  </a:lnTo>
                  <a:lnTo>
                    <a:pt x="0" y="0"/>
                  </a:lnTo>
                  <a:lnTo>
                    <a:pt x="97" y="8"/>
                  </a:lnTo>
                  <a:lnTo>
                    <a:pt x="9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4"/>
            <p:cNvSpPr>
              <a:spLocks/>
            </p:cNvSpPr>
            <p:nvPr/>
          </p:nvSpPr>
          <p:spPr bwMode="auto">
            <a:xfrm>
              <a:off x="6092825" y="-4500563"/>
              <a:ext cx="71438" cy="136525"/>
            </a:xfrm>
            <a:custGeom>
              <a:avLst/>
              <a:gdLst>
                <a:gd name="T0" fmla="*/ 0 w 45"/>
                <a:gd name="T1" fmla="*/ 40 h 86"/>
                <a:gd name="T2" fmla="*/ 45 w 45"/>
                <a:gd name="T3" fmla="*/ 59 h 86"/>
                <a:gd name="T4" fmla="*/ 34 w 45"/>
                <a:gd name="T5" fmla="*/ 86 h 86"/>
                <a:gd name="T6" fmla="*/ 34 w 45"/>
                <a:gd name="T7" fmla="*/ 86 h 86"/>
                <a:gd name="T8" fmla="*/ 45 w 45"/>
                <a:gd name="T9" fmla="*/ 59 h 86"/>
                <a:gd name="T10" fmla="*/ 0 w 45"/>
                <a:gd name="T11" fmla="*/ 40 h 86"/>
                <a:gd name="T12" fmla="*/ 24 w 45"/>
                <a:gd name="T13" fmla="*/ 27 h 86"/>
                <a:gd name="T14" fmla="*/ 11 w 45"/>
                <a:gd name="T15" fmla="*/ 0 h 86"/>
                <a:gd name="T16" fmla="*/ 11 w 45"/>
                <a:gd name="T17" fmla="*/ 0 h 86"/>
                <a:gd name="T18" fmla="*/ 24 w 45"/>
                <a:gd name="T19" fmla="*/ 27 h 86"/>
                <a:gd name="T20" fmla="*/ 0 w 45"/>
                <a:gd name="T21"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6">
                  <a:moveTo>
                    <a:pt x="0" y="40"/>
                  </a:moveTo>
                  <a:lnTo>
                    <a:pt x="45" y="59"/>
                  </a:lnTo>
                  <a:lnTo>
                    <a:pt x="34" y="86"/>
                  </a:lnTo>
                  <a:lnTo>
                    <a:pt x="34" y="86"/>
                  </a:lnTo>
                  <a:lnTo>
                    <a:pt x="45" y="59"/>
                  </a:lnTo>
                  <a:lnTo>
                    <a:pt x="0" y="40"/>
                  </a:lnTo>
                  <a:lnTo>
                    <a:pt x="24" y="27"/>
                  </a:lnTo>
                  <a:lnTo>
                    <a:pt x="11" y="0"/>
                  </a:lnTo>
                  <a:lnTo>
                    <a:pt x="11" y="0"/>
                  </a:lnTo>
                  <a:lnTo>
                    <a:pt x="24" y="27"/>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5"/>
            <p:cNvSpPr>
              <a:spLocks/>
            </p:cNvSpPr>
            <p:nvPr/>
          </p:nvSpPr>
          <p:spPr bwMode="auto">
            <a:xfrm>
              <a:off x="5200650" y="-3981450"/>
              <a:ext cx="53975" cy="79375"/>
            </a:xfrm>
            <a:custGeom>
              <a:avLst/>
              <a:gdLst>
                <a:gd name="T0" fmla="*/ 0 w 34"/>
                <a:gd name="T1" fmla="*/ 50 h 50"/>
                <a:gd name="T2" fmla="*/ 0 w 34"/>
                <a:gd name="T3" fmla="*/ 50 h 50"/>
                <a:gd name="T4" fmla="*/ 34 w 34"/>
                <a:gd name="T5" fmla="*/ 0 h 50"/>
                <a:gd name="T6" fmla="*/ 34 w 34"/>
                <a:gd name="T7" fmla="*/ 0 h 50"/>
                <a:gd name="T8" fmla="*/ 0 w 34"/>
                <a:gd name="T9" fmla="*/ 50 h 50"/>
              </a:gdLst>
              <a:ahLst/>
              <a:cxnLst>
                <a:cxn ang="0">
                  <a:pos x="T0" y="T1"/>
                </a:cxn>
                <a:cxn ang="0">
                  <a:pos x="T2" y="T3"/>
                </a:cxn>
                <a:cxn ang="0">
                  <a:pos x="T4" y="T5"/>
                </a:cxn>
                <a:cxn ang="0">
                  <a:pos x="T6" y="T7"/>
                </a:cxn>
                <a:cxn ang="0">
                  <a:pos x="T8" y="T9"/>
                </a:cxn>
              </a:cxnLst>
              <a:rect l="0" t="0" r="r" b="b"/>
              <a:pathLst>
                <a:path w="34" h="50">
                  <a:moveTo>
                    <a:pt x="0" y="50"/>
                  </a:moveTo>
                  <a:lnTo>
                    <a:pt x="0" y="50"/>
                  </a:lnTo>
                  <a:lnTo>
                    <a:pt x="34" y="0"/>
                  </a:lnTo>
                  <a:lnTo>
                    <a:pt x="34" y="0"/>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6"/>
            <p:cNvSpPr>
              <a:spLocks/>
            </p:cNvSpPr>
            <p:nvPr/>
          </p:nvSpPr>
          <p:spPr bwMode="auto">
            <a:xfrm>
              <a:off x="5267325" y="-3832225"/>
              <a:ext cx="23813" cy="60325"/>
            </a:xfrm>
            <a:custGeom>
              <a:avLst/>
              <a:gdLst>
                <a:gd name="T0" fmla="*/ 0 w 15"/>
                <a:gd name="T1" fmla="*/ 38 h 38"/>
                <a:gd name="T2" fmla="*/ 0 w 15"/>
                <a:gd name="T3" fmla="*/ 38 h 38"/>
                <a:gd name="T4" fmla="*/ 15 w 15"/>
                <a:gd name="T5" fmla="*/ 0 h 38"/>
                <a:gd name="T6" fmla="*/ 15 w 15"/>
                <a:gd name="T7" fmla="*/ 0 h 38"/>
                <a:gd name="T8" fmla="*/ 0 w 15"/>
                <a:gd name="T9" fmla="*/ 38 h 38"/>
              </a:gdLst>
              <a:ahLst/>
              <a:cxnLst>
                <a:cxn ang="0">
                  <a:pos x="T0" y="T1"/>
                </a:cxn>
                <a:cxn ang="0">
                  <a:pos x="T2" y="T3"/>
                </a:cxn>
                <a:cxn ang="0">
                  <a:pos x="T4" y="T5"/>
                </a:cxn>
                <a:cxn ang="0">
                  <a:pos x="T6" y="T7"/>
                </a:cxn>
                <a:cxn ang="0">
                  <a:pos x="T8" y="T9"/>
                </a:cxn>
              </a:cxnLst>
              <a:rect l="0" t="0" r="r" b="b"/>
              <a:pathLst>
                <a:path w="15" h="38">
                  <a:moveTo>
                    <a:pt x="0" y="38"/>
                  </a:moveTo>
                  <a:lnTo>
                    <a:pt x="0" y="38"/>
                  </a:lnTo>
                  <a:lnTo>
                    <a:pt x="15" y="0"/>
                  </a:lnTo>
                  <a:lnTo>
                    <a:pt x="15"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7"/>
            <p:cNvSpPr>
              <a:spLocks/>
            </p:cNvSpPr>
            <p:nvPr/>
          </p:nvSpPr>
          <p:spPr bwMode="auto">
            <a:xfrm>
              <a:off x="5207000" y="-4149725"/>
              <a:ext cx="34925" cy="33338"/>
            </a:xfrm>
            <a:custGeom>
              <a:avLst/>
              <a:gdLst>
                <a:gd name="T0" fmla="*/ 0 w 22"/>
                <a:gd name="T1" fmla="*/ 21 h 21"/>
                <a:gd name="T2" fmla="*/ 0 w 22"/>
                <a:gd name="T3" fmla="*/ 21 h 21"/>
                <a:gd name="T4" fmla="*/ 22 w 22"/>
                <a:gd name="T5" fmla="*/ 0 h 21"/>
                <a:gd name="T6" fmla="*/ 22 w 22"/>
                <a:gd name="T7" fmla="*/ 0 h 21"/>
                <a:gd name="T8" fmla="*/ 0 w 22"/>
                <a:gd name="T9" fmla="*/ 21 h 21"/>
              </a:gdLst>
              <a:ahLst/>
              <a:cxnLst>
                <a:cxn ang="0">
                  <a:pos x="T0" y="T1"/>
                </a:cxn>
                <a:cxn ang="0">
                  <a:pos x="T2" y="T3"/>
                </a:cxn>
                <a:cxn ang="0">
                  <a:pos x="T4" y="T5"/>
                </a:cxn>
                <a:cxn ang="0">
                  <a:pos x="T6" y="T7"/>
                </a:cxn>
                <a:cxn ang="0">
                  <a:pos x="T8" y="T9"/>
                </a:cxn>
              </a:cxnLst>
              <a:rect l="0" t="0" r="r" b="b"/>
              <a:pathLst>
                <a:path w="22" h="21">
                  <a:moveTo>
                    <a:pt x="0" y="21"/>
                  </a:moveTo>
                  <a:lnTo>
                    <a:pt x="0" y="21"/>
                  </a:lnTo>
                  <a:lnTo>
                    <a:pt x="22" y="0"/>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8"/>
            <p:cNvSpPr>
              <a:spLocks/>
            </p:cNvSpPr>
            <p:nvPr/>
          </p:nvSpPr>
          <p:spPr bwMode="auto">
            <a:xfrm>
              <a:off x="5214938" y="-4306888"/>
              <a:ext cx="120650" cy="11113"/>
            </a:xfrm>
            <a:custGeom>
              <a:avLst/>
              <a:gdLst>
                <a:gd name="T0" fmla="*/ 76 w 76"/>
                <a:gd name="T1" fmla="*/ 7 h 7"/>
                <a:gd name="T2" fmla="*/ 76 w 76"/>
                <a:gd name="T3" fmla="*/ 7 h 7"/>
                <a:gd name="T4" fmla="*/ 76 w 76"/>
                <a:gd name="T5" fmla="*/ 5 h 7"/>
                <a:gd name="T6" fmla="*/ 0 w 76"/>
                <a:gd name="T7" fmla="*/ 0 h 7"/>
                <a:gd name="T8" fmla="*/ 0 w 76"/>
                <a:gd name="T9" fmla="*/ 0 h 7"/>
                <a:gd name="T10" fmla="*/ 76 w 76"/>
                <a:gd name="T11" fmla="*/ 5 h 7"/>
                <a:gd name="T12" fmla="*/ 76 w 7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6" h="7">
                  <a:moveTo>
                    <a:pt x="76" y="7"/>
                  </a:moveTo>
                  <a:lnTo>
                    <a:pt x="76" y="7"/>
                  </a:lnTo>
                  <a:lnTo>
                    <a:pt x="76" y="5"/>
                  </a:lnTo>
                  <a:lnTo>
                    <a:pt x="0" y="0"/>
                  </a:lnTo>
                  <a:lnTo>
                    <a:pt x="0" y="0"/>
                  </a:lnTo>
                  <a:lnTo>
                    <a:pt x="76" y="5"/>
                  </a:lnTo>
                  <a:lnTo>
                    <a:pt x="7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9"/>
            <p:cNvSpPr>
              <a:spLocks/>
            </p:cNvSpPr>
            <p:nvPr/>
          </p:nvSpPr>
          <p:spPr bwMode="auto">
            <a:xfrm>
              <a:off x="5735638" y="-4887913"/>
              <a:ext cx="211138" cy="471488"/>
            </a:xfrm>
            <a:custGeom>
              <a:avLst/>
              <a:gdLst>
                <a:gd name="T0" fmla="*/ 0 w 133"/>
                <a:gd name="T1" fmla="*/ 183 h 297"/>
                <a:gd name="T2" fmla="*/ 133 w 133"/>
                <a:gd name="T3" fmla="*/ 297 h 297"/>
                <a:gd name="T4" fmla="*/ 133 w 133"/>
                <a:gd name="T5" fmla="*/ 297 h 297"/>
                <a:gd name="T6" fmla="*/ 0 w 133"/>
                <a:gd name="T7" fmla="*/ 183 h 297"/>
                <a:gd name="T8" fmla="*/ 0 w 133"/>
                <a:gd name="T9" fmla="*/ 0 h 297"/>
                <a:gd name="T10" fmla="*/ 0 w 133"/>
                <a:gd name="T11" fmla="*/ 0 h 297"/>
                <a:gd name="T12" fmla="*/ 0 w 133"/>
                <a:gd name="T13" fmla="*/ 183 h 297"/>
              </a:gdLst>
              <a:ahLst/>
              <a:cxnLst>
                <a:cxn ang="0">
                  <a:pos x="T0" y="T1"/>
                </a:cxn>
                <a:cxn ang="0">
                  <a:pos x="T2" y="T3"/>
                </a:cxn>
                <a:cxn ang="0">
                  <a:pos x="T4" y="T5"/>
                </a:cxn>
                <a:cxn ang="0">
                  <a:pos x="T6" y="T7"/>
                </a:cxn>
                <a:cxn ang="0">
                  <a:pos x="T8" y="T9"/>
                </a:cxn>
                <a:cxn ang="0">
                  <a:pos x="T10" y="T11"/>
                </a:cxn>
                <a:cxn ang="0">
                  <a:pos x="T12" y="T13"/>
                </a:cxn>
              </a:cxnLst>
              <a:rect l="0" t="0" r="r" b="b"/>
              <a:pathLst>
                <a:path w="133" h="297">
                  <a:moveTo>
                    <a:pt x="0" y="183"/>
                  </a:moveTo>
                  <a:lnTo>
                    <a:pt x="133" y="297"/>
                  </a:lnTo>
                  <a:lnTo>
                    <a:pt x="133" y="297"/>
                  </a:lnTo>
                  <a:lnTo>
                    <a:pt x="0" y="183"/>
                  </a:lnTo>
                  <a:lnTo>
                    <a:pt x="0" y="0"/>
                  </a:lnTo>
                  <a:lnTo>
                    <a:pt x="0" y="0"/>
                  </a:lnTo>
                  <a:lnTo>
                    <a:pt x="0"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0"/>
            <p:cNvSpPr>
              <a:spLocks/>
            </p:cNvSpPr>
            <p:nvPr/>
          </p:nvSpPr>
          <p:spPr bwMode="auto">
            <a:xfrm>
              <a:off x="5411788" y="-4560888"/>
              <a:ext cx="66675" cy="144463"/>
            </a:xfrm>
            <a:custGeom>
              <a:avLst/>
              <a:gdLst>
                <a:gd name="T0" fmla="*/ 0 w 42"/>
                <a:gd name="T1" fmla="*/ 0 h 91"/>
                <a:gd name="T2" fmla="*/ 0 w 42"/>
                <a:gd name="T3" fmla="*/ 0 h 91"/>
                <a:gd name="T4" fmla="*/ 2 w 42"/>
                <a:gd name="T5" fmla="*/ 70 h 91"/>
                <a:gd name="T6" fmla="*/ 42 w 42"/>
                <a:gd name="T7" fmla="*/ 91 h 91"/>
                <a:gd name="T8" fmla="*/ 42 w 42"/>
                <a:gd name="T9" fmla="*/ 91 h 91"/>
                <a:gd name="T10" fmla="*/ 2 w 42"/>
                <a:gd name="T11" fmla="*/ 70 h 91"/>
                <a:gd name="T12" fmla="*/ 0 w 42"/>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42" h="91">
                  <a:moveTo>
                    <a:pt x="0" y="0"/>
                  </a:moveTo>
                  <a:lnTo>
                    <a:pt x="0" y="0"/>
                  </a:lnTo>
                  <a:lnTo>
                    <a:pt x="2" y="70"/>
                  </a:lnTo>
                  <a:lnTo>
                    <a:pt x="42" y="91"/>
                  </a:lnTo>
                  <a:lnTo>
                    <a:pt x="42" y="91"/>
                  </a:lnTo>
                  <a:lnTo>
                    <a:pt x="2" y="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1"/>
            <p:cNvSpPr>
              <a:spLocks/>
            </p:cNvSpPr>
            <p:nvPr/>
          </p:nvSpPr>
          <p:spPr bwMode="auto">
            <a:xfrm>
              <a:off x="5275263" y="-4406900"/>
              <a:ext cx="115888" cy="42863"/>
            </a:xfrm>
            <a:custGeom>
              <a:avLst/>
              <a:gdLst>
                <a:gd name="T0" fmla="*/ 0 w 73"/>
                <a:gd name="T1" fmla="*/ 27 h 27"/>
                <a:gd name="T2" fmla="*/ 0 w 73"/>
                <a:gd name="T3" fmla="*/ 27 h 27"/>
                <a:gd name="T4" fmla="*/ 73 w 73"/>
                <a:gd name="T5" fmla="*/ 0 h 27"/>
                <a:gd name="T6" fmla="*/ 73 w 73"/>
                <a:gd name="T7" fmla="*/ 0 h 27"/>
                <a:gd name="T8" fmla="*/ 0 w 73"/>
                <a:gd name="T9" fmla="*/ 27 h 27"/>
              </a:gdLst>
              <a:ahLst/>
              <a:cxnLst>
                <a:cxn ang="0">
                  <a:pos x="T0" y="T1"/>
                </a:cxn>
                <a:cxn ang="0">
                  <a:pos x="T2" y="T3"/>
                </a:cxn>
                <a:cxn ang="0">
                  <a:pos x="T4" y="T5"/>
                </a:cxn>
                <a:cxn ang="0">
                  <a:pos x="T6" y="T7"/>
                </a:cxn>
                <a:cxn ang="0">
                  <a:pos x="T8" y="T9"/>
                </a:cxn>
              </a:cxnLst>
              <a:rect l="0" t="0" r="r" b="b"/>
              <a:pathLst>
                <a:path w="73" h="27">
                  <a:moveTo>
                    <a:pt x="0" y="27"/>
                  </a:moveTo>
                  <a:lnTo>
                    <a:pt x="0" y="27"/>
                  </a:lnTo>
                  <a:lnTo>
                    <a:pt x="73" y="0"/>
                  </a:lnTo>
                  <a:lnTo>
                    <a:pt x="73" y="0"/>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2"/>
            <p:cNvSpPr>
              <a:spLocks/>
            </p:cNvSpPr>
            <p:nvPr/>
          </p:nvSpPr>
          <p:spPr bwMode="auto">
            <a:xfrm>
              <a:off x="5248275" y="-4306888"/>
              <a:ext cx="176213" cy="207963"/>
            </a:xfrm>
            <a:custGeom>
              <a:avLst/>
              <a:gdLst>
                <a:gd name="T0" fmla="*/ 25 w 111"/>
                <a:gd name="T1" fmla="*/ 74 h 131"/>
                <a:gd name="T2" fmla="*/ 31 w 111"/>
                <a:gd name="T3" fmla="*/ 127 h 131"/>
                <a:gd name="T4" fmla="*/ 0 w 111"/>
                <a:gd name="T5" fmla="*/ 131 h 131"/>
                <a:gd name="T6" fmla="*/ 0 w 111"/>
                <a:gd name="T7" fmla="*/ 131 h 131"/>
                <a:gd name="T8" fmla="*/ 31 w 111"/>
                <a:gd name="T9" fmla="*/ 127 h 131"/>
                <a:gd name="T10" fmla="*/ 25 w 111"/>
                <a:gd name="T11" fmla="*/ 74 h 131"/>
                <a:gd name="T12" fmla="*/ 111 w 111"/>
                <a:gd name="T13" fmla="*/ 0 h 131"/>
                <a:gd name="T14" fmla="*/ 111 w 111"/>
                <a:gd name="T15" fmla="*/ 0 h 131"/>
                <a:gd name="T16" fmla="*/ 25 w 111"/>
                <a:gd name="T17" fmla="*/ 7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1">
                  <a:moveTo>
                    <a:pt x="25" y="74"/>
                  </a:moveTo>
                  <a:lnTo>
                    <a:pt x="31" y="127"/>
                  </a:lnTo>
                  <a:lnTo>
                    <a:pt x="0" y="131"/>
                  </a:lnTo>
                  <a:lnTo>
                    <a:pt x="0" y="131"/>
                  </a:lnTo>
                  <a:lnTo>
                    <a:pt x="31" y="127"/>
                  </a:lnTo>
                  <a:lnTo>
                    <a:pt x="25" y="74"/>
                  </a:lnTo>
                  <a:lnTo>
                    <a:pt x="111" y="0"/>
                  </a:lnTo>
                  <a:lnTo>
                    <a:pt x="111" y="0"/>
                  </a:lnTo>
                  <a:lnTo>
                    <a:pt x="2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3"/>
            <p:cNvSpPr>
              <a:spLocks/>
            </p:cNvSpPr>
            <p:nvPr/>
          </p:nvSpPr>
          <p:spPr bwMode="auto">
            <a:xfrm>
              <a:off x="5311775" y="-4500563"/>
              <a:ext cx="53975" cy="26988"/>
            </a:xfrm>
            <a:custGeom>
              <a:avLst/>
              <a:gdLst>
                <a:gd name="T0" fmla="*/ 34 w 34"/>
                <a:gd name="T1" fmla="*/ 17 h 17"/>
                <a:gd name="T2" fmla="*/ 0 w 34"/>
                <a:gd name="T3" fmla="*/ 0 h 17"/>
                <a:gd name="T4" fmla="*/ 0 w 34"/>
                <a:gd name="T5" fmla="*/ 0 h 17"/>
                <a:gd name="T6" fmla="*/ 34 w 34"/>
                <a:gd name="T7" fmla="*/ 17 h 17"/>
                <a:gd name="T8" fmla="*/ 34 w 34"/>
                <a:gd name="T9" fmla="*/ 17 h 17"/>
              </a:gdLst>
              <a:ahLst/>
              <a:cxnLst>
                <a:cxn ang="0">
                  <a:pos x="T0" y="T1"/>
                </a:cxn>
                <a:cxn ang="0">
                  <a:pos x="T2" y="T3"/>
                </a:cxn>
                <a:cxn ang="0">
                  <a:pos x="T4" y="T5"/>
                </a:cxn>
                <a:cxn ang="0">
                  <a:pos x="T6" y="T7"/>
                </a:cxn>
                <a:cxn ang="0">
                  <a:pos x="T8" y="T9"/>
                </a:cxn>
              </a:cxnLst>
              <a:rect l="0" t="0" r="r" b="b"/>
              <a:pathLst>
                <a:path w="34" h="17">
                  <a:moveTo>
                    <a:pt x="34" y="17"/>
                  </a:moveTo>
                  <a:lnTo>
                    <a:pt x="0" y="0"/>
                  </a:lnTo>
                  <a:lnTo>
                    <a:pt x="0" y="0"/>
                  </a:lnTo>
                  <a:lnTo>
                    <a:pt x="34" y="17"/>
                  </a:lnTo>
                  <a:lnTo>
                    <a:pt x="3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4"/>
            <p:cNvSpPr>
              <a:spLocks/>
            </p:cNvSpPr>
            <p:nvPr/>
          </p:nvSpPr>
          <p:spPr bwMode="auto">
            <a:xfrm>
              <a:off x="5491163" y="-4554538"/>
              <a:ext cx="220663" cy="211138"/>
            </a:xfrm>
            <a:custGeom>
              <a:avLst/>
              <a:gdLst>
                <a:gd name="T0" fmla="*/ 7 w 139"/>
                <a:gd name="T1" fmla="*/ 114 h 133"/>
                <a:gd name="T2" fmla="*/ 0 w 139"/>
                <a:gd name="T3" fmla="*/ 133 h 133"/>
                <a:gd name="T4" fmla="*/ 0 w 139"/>
                <a:gd name="T5" fmla="*/ 133 h 133"/>
                <a:gd name="T6" fmla="*/ 7 w 139"/>
                <a:gd name="T7" fmla="*/ 114 h 133"/>
                <a:gd name="T8" fmla="*/ 139 w 139"/>
                <a:gd name="T9" fmla="*/ 0 h 133"/>
                <a:gd name="T10" fmla="*/ 139 w 139"/>
                <a:gd name="T11" fmla="*/ 0 h 133"/>
                <a:gd name="T12" fmla="*/ 7 w 139"/>
                <a:gd name="T13" fmla="*/ 114 h 133"/>
              </a:gdLst>
              <a:ahLst/>
              <a:cxnLst>
                <a:cxn ang="0">
                  <a:pos x="T0" y="T1"/>
                </a:cxn>
                <a:cxn ang="0">
                  <a:pos x="T2" y="T3"/>
                </a:cxn>
                <a:cxn ang="0">
                  <a:pos x="T4" y="T5"/>
                </a:cxn>
                <a:cxn ang="0">
                  <a:pos x="T6" y="T7"/>
                </a:cxn>
                <a:cxn ang="0">
                  <a:pos x="T8" y="T9"/>
                </a:cxn>
                <a:cxn ang="0">
                  <a:pos x="T10" y="T11"/>
                </a:cxn>
                <a:cxn ang="0">
                  <a:pos x="T12" y="T13"/>
                </a:cxn>
              </a:cxnLst>
              <a:rect l="0" t="0" r="r" b="b"/>
              <a:pathLst>
                <a:path w="139" h="133">
                  <a:moveTo>
                    <a:pt x="7" y="114"/>
                  </a:moveTo>
                  <a:lnTo>
                    <a:pt x="0" y="133"/>
                  </a:lnTo>
                  <a:lnTo>
                    <a:pt x="0" y="133"/>
                  </a:lnTo>
                  <a:lnTo>
                    <a:pt x="7" y="114"/>
                  </a:lnTo>
                  <a:lnTo>
                    <a:pt x="139" y="0"/>
                  </a:lnTo>
                  <a:lnTo>
                    <a:pt x="139" y="0"/>
                  </a:lnTo>
                  <a:lnTo>
                    <a:pt x="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5"/>
            <p:cNvSpPr>
              <a:spLocks/>
            </p:cNvSpPr>
            <p:nvPr/>
          </p:nvSpPr>
          <p:spPr bwMode="auto">
            <a:xfrm>
              <a:off x="6002338" y="-4306888"/>
              <a:ext cx="107950" cy="284163"/>
            </a:xfrm>
            <a:custGeom>
              <a:avLst/>
              <a:gdLst>
                <a:gd name="T0" fmla="*/ 68 w 68"/>
                <a:gd name="T1" fmla="*/ 179 h 179"/>
                <a:gd name="T2" fmla="*/ 68 w 68"/>
                <a:gd name="T3" fmla="*/ 179 h 179"/>
                <a:gd name="T4" fmla="*/ 0 w 68"/>
                <a:gd name="T5" fmla="*/ 0 h 179"/>
                <a:gd name="T6" fmla="*/ 0 w 68"/>
                <a:gd name="T7" fmla="*/ 0 h 179"/>
                <a:gd name="T8" fmla="*/ 68 w 68"/>
                <a:gd name="T9" fmla="*/ 179 h 179"/>
              </a:gdLst>
              <a:ahLst/>
              <a:cxnLst>
                <a:cxn ang="0">
                  <a:pos x="T0" y="T1"/>
                </a:cxn>
                <a:cxn ang="0">
                  <a:pos x="T2" y="T3"/>
                </a:cxn>
                <a:cxn ang="0">
                  <a:pos x="T4" y="T5"/>
                </a:cxn>
                <a:cxn ang="0">
                  <a:pos x="T6" y="T7"/>
                </a:cxn>
                <a:cxn ang="0">
                  <a:pos x="T8" y="T9"/>
                </a:cxn>
              </a:cxnLst>
              <a:rect l="0" t="0" r="r" b="b"/>
              <a:pathLst>
                <a:path w="68" h="179">
                  <a:moveTo>
                    <a:pt x="68" y="179"/>
                  </a:moveTo>
                  <a:lnTo>
                    <a:pt x="68" y="179"/>
                  </a:lnTo>
                  <a:lnTo>
                    <a:pt x="0" y="0"/>
                  </a:lnTo>
                  <a:lnTo>
                    <a:pt x="0" y="0"/>
                  </a:lnTo>
                  <a:lnTo>
                    <a:pt x="68"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6"/>
            <p:cNvSpPr>
              <a:spLocks/>
            </p:cNvSpPr>
            <p:nvPr/>
          </p:nvSpPr>
          <p:spPr bwMode="auto">
            <a:xfrm>
              <a:off x="5926138" y="-4186238"/>
              <a:ext cx="69850" cy="133350"/>
            </a:xfrm>
            <a:custGeom>
              <a:avLst/>
              <a:gdLst>
                <a:gd name="T0" fmla="*/ 0 w 44"/>
                <a:gd name="T1" fmla="*/ 84 h 84"/>
                <a:gd name="T2" fmla="*/ 0 w 44"/>
                <a:gd name="T3" fmla="*/ 84 h 84"/>
                <a:gd name="T4" fmla="*/ 44 w 44"/>
                <a:gd name="T5" fmla="*/ 0 h 84"/>
                <a:gd name="T6" fmla="*/ 44 w 44"/>
                <a:gd name="T7" fmla="*/ 0 h 84"/>
                <a:gd name="T8" fmla="*/ 0 w 44"/>
                <a:gd name="T9" fmla="*/ 84 h 84"/>
              </a:gdLst>
              <a:ahLst/>
              <a:cxnLst>
                <a:cxn ang="0">
                  <a:pos x="T0" y="T1"/>
                </a:cxn>
                <a:cxn ang="0">
                  <a:pos x="T2" y="T3"/>
                </a:cxn>
                <a:cxn ang="0">
                  <a:pos x="T4" y="T5"/>
                </a:cxn>
                <a:cxn ang="0">
                  <a:pos x="T6" y="T7"/>
                </a:cxn>
                <a:cxn ang="0">
                  <a:pos x="T8" y="T9"/>
                </a:cxn>
              </a:cxnLst>
              <a:rect l="0" t="0" r="r" b="b"/>
              <a:pathLst>
                <a:path w="44" h="84">
                  <a:moveTo>
                    <a:pt x="0" y="84"/>
                  </a:moveTo>
                  <a:lnTo>
                    <a:pt x="0" y="84"/>
                  </a:lnTo>
                  <a:lnTo>
                    <a:pt x="44" y="0"/>
                  </a:lnTo>
                  <a:lnTo>
                    <a:pt x="44" y="0"/>
                  </a:lnTo>
                  <a:lnTo>
                    <a:pt x="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7"/>
            <p:cNvSpPr>
              <a:spLocks/>
            </p:cNvSpPr>
            <p:nvPr/>
          </p:nvSpPr>
          <p:spPr bwMode="auto">
            <a:xfrm>
              <a:off x="5843588" y="-4132263"/>
              <a:ext cx="66675" cy="3175"/>
            </a:xfrm>
            <a:custGeom>
              <a:avLst/>
              <a:gdLst>
                <a:gd name="T0" fmla="*/ 0 w 42"/>
                <a:gd name="T1" fmla="*/ 2 h 2"/>
                <a:gd name="T2" fmla="*/ 0 w 42"/>
                <a:gd name="T3" fmla="*/ 2 h 2"/>
                <a:gd name="T4" fmla="*/ 42 w 42"/>
                <a:gd name="T5" fmla="*/ 0 h 2"/>
                <a:gd name="T6" fmla="*/ 42 w 42"/>
                <a:gd name="T7" fmla="*/ 0 h 2"/>
                <a:gd name="T8" fmla="*/ 0 w 42"/>
                <a:gd name="T9" fmla="*/ 2 h 2"/>
              </a:gdLst>
              <a:ahLst/>
              <a:cxnLst>
                <a:cxn ang="0">
                  <a:pos x="T0" y="T1"/>
                </a:cxn>
                <a:cxn ang="0">
                  <a:pos x="T2" y="T3"/>
                </a:cxn>
                <a:cxn ang="0">
                  <a:pos x="T4" y="T5"/>
                </a:cxn>
                <a:cxn ang="0">
                  <a:pos x="T6" y="T7"/>
                </a:cxn>
                <a:cxn ang="0">
                  <a:pos x="T8" y="T9"/>
                </a:cxn>
              </a:cxnLst>
              <a:rect l="0" t="0" r="r" b="b"/>
              <a:pathLst>
                <a:path w="42" h="2">
                  <a:moveTo>
                    <a:pt x="0" y="2"/>
                  </a:moveTo>
                  <a:lnTo>
                    <a:pt x="0" y="2"/>
                  </a:lnTo>
                  <a:lnTo>
                    <a:pt x="42" y="0"/>
                  </a:lnTo>
                  <a:lnTo>
                    <a:pt x="4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8"/>
            <p:cNvSpPr>
              <a:spLocks/>
            </p:cNvSpPr>
            <p:nvPr/>
          </p:nvSpPr>
          <p:spPr bwMode="auto">
            <a:xfrm>
              <a:off x="5943600" y="-3951288"/>
              <a:ext cx="42863" cy="36513"/>
            </a:xfrm>
            <a:custGeom>
              <a:avLst/>
              <a:gdLst>
                <a:gd name="T0" fmla="*/ 0 w 27"/>
                <a:gd name="T1" fmla="*/ 23 h 23"/>
                <a:gd name="T2" fmla="*/ 0 w 27"/>
                <a:gd name="T3" fmla="*/ 23 h 23"/>
                <a:gd name="T4" fmla="*/ 27 w 27"/>
                <a:gd name="T5" fmla="*/ 0 h 23"/>
                <a:gd name="T6" fmla="*/ 27 w 27"/>
                <a:gd name="T7" fmla="*/ 0 h 23"/>
                <a:gd name="T8" fmla="*/ 0 w 27"/>
                <a:gd name="T9" fmla="*/ 23 h 23"/>
              </a:gdLst>
              <a:ahLst/>
              <a:cxnLst>
                <a:cxn ang="0">
                  <a:pos x="T0" y="T1"/>
                </a:cxn>
                <a:cxn ang="0">
                  <a:pos x="T2" y="T3"/>
                </a:cxn>
                <a:cxn ang="0">
                  <a:pos x="T4" y="T5"/>
                </a:cxn>
                <a:cxn ang="0">
                  <a:pos x="T6" y="T7"/>
                </a:cxn>
                <a:cxn ang="0">
                  <a:pos x="T8" y="T9"/>
                </a:cxn>
              </a:cxnLst>
              <a:rect l="0" t="0" r="r" b="b"/>
              <a:pathLst>
                <a:path w="27" h="23">
                  <a:moveTo>
                    <a:pt x="0" y="23"/>
                  </a:moveTo>
                  <a:lnTo>
                    <a:pt x="0" y="23"/>
                  </a:lnTo>
                  <a:lnTo>
                    <a:pt x="27" y="0"/>
                  </a:lnTo>
                  <a:lnTo>
                    <a:pt x="27"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9"/>
            <p:cNvSpPr>
              <a:spLocks/>
            </p:cNvSpPr>
            <p:nvPr/>
          </p:nvSpPr>
          <p:spPr bwMode="auto">
            <a:xfrm>
              <a:off x="6223000" y="-4035425"/>
              <a:ext cx="47625" cy="133350"/>
            </a:xfrm>
            <a:custGeom>
              <a:avLst/>
              <a:gdLst>
                <a:gd name="T0" fmla="*/ 1 w 30"/>
                <a:gd name="T1" fmla="*/ 32 h 84"/>
                <a:gd name="T2" fmla="*/ 24 w 30"/>
                <a:gd name="T3" fmla="*/ 69 h 84"/>
                <a:gd name="T4" fmla="*/ 0 w 30"/>
                <a:gd name="T5" fmla="*/ 84 h 84"/>
                <a:gd name="T6" fmla="*/ 0 w 30"/>
                <a:gd name="T7" fmla="*/ 84 h 84"/>
                <a:gd name="T8" fmla="*/ 24 w 30"/>
                <a:gd name="T9" fmla="*/ 69 h 84"/>
                <a:gd name="T10" fmla="*/ 1 w 30"/>
                <a:gd name="T11" fmla="*/ 32 h 84"/>
                <a:gd name="T12" fmla="*/ 30 w 30"/>
                <a:gd name="T13" fmla="*/ 30 h 84"/>
                <a:gd name="T14" fmla="*/ 28 w 30"/>
                <a:gd name="T15" fmla="*/ 0 h 84"/>
                <a:gd name="T16" fmla="*/ 28 w 30"/>
                <a:gd name="T17" fmla="*/ 0 h 84"/>
                <a:gd name="T18" fmla="*/ 30 w 30"/>
                <a:gd name="T19" fmla="*/ 30 h 84"/>
                <a:gd name="T20" fmla="*/ 1 w 30"/>
                <a:gd name="T21"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4">
                  <a:moveTo>
                    <a:pt x="1" y="32"/>
                  </a:moveTo>
                  <a:lnTo>
                    <a:pt x="24" y="69"/>
                  </a:lnTo>
                  <a:lnTo>
                    <a:pt x="0" y="84"/>
                  </a:lnTo>
                  <a:lnTo>
                    <a:pt x="0" y="84"/>
                  </a:lnTo>
                  <a:lnTo>
                    <a:pt x="24" y="69"/>
                  </a:lnTo>
                  <a:lnTo>
                    <a:pt x="1" y="32"/>
                  </a:lnTo>
                  <a:lnTo>
                    <a:pt x="30" y="30"/>
                  </a:lnTo>
                  <a:lnTo>
                    <a:pt x="28" y="0"/>
                  </a:lnTo>
                  <a:lnTo>
                    <a:pt x="28" y="0"/>
                  </a:lnTo>
                  <a:lnTo>
                    <a:pt x="30" y="30"/>
                  </a:lnTo>
                  <a:lnTo>
                    <a:pt x="1"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0"/>
            <p:cNvSpPr>
              <a:spLocks/>
            </p:cNvSpPr>
            <p:nvPr/>
          </p:nvSpPr>
          <p:spPr bwMode="auto">
            <a:xfrm>
              <a:off x="6103938" y="-3832225"/>
              <a:ext cx="26988" cy="47625"/>
            </a:xfrm>
            <a:custGeom>
              <a:avLst/>
              <a:gdLst>
                <a:gd name="T0" fmla="*/ 0 w 17"/>
                <a:gd name="T1" fmla="*/ 30 h 30"/>
                <a:gd name="T2" fmla="*/ 0 w 17"/>
                <a:gd name="T3" fmla="*/ 30 h 30"/>
                <a:gd name="T4" fmla="*/ 17 w 17"/>
                <a:gd name="T5" fmla="*/ 0 h 30"/>
                <a:gd name="T6" fmla="*/ 17 w 17"/>
                <a:gd name="T7" fmla="*/ 0 h 30"/>
                <a:gd name="T8" fmla="*/ 0 w 17"/>
                <a:gd name="T9" fmla="*/ 30 h 30"/>
              </a:gdLst>
              <a:ahLst/>
              <a:cxnLst>
                <a:cxn ang="0">
                  <a:pos x="T0" y="T1"/>
                </a:cxn>
                <a:cxn ang="0">
                  <a:pos x="T2" y="T3"/>
                </a:cxn>
                <a:cxn ang="0">
                  <a:pos x="T4" y="T5"/>
                </a:cxn>
                <a:cxn ang="0">
                  <a:pos x="T6" y="T7"/>
                </a:cxn>
                <a:cxn ang="0">
                  <a:pos x="T8" y="T9"/>
                </a:cxn>
              </a:cxnLst>
              <a:rect l="0" t="0" r="r" b="b"/>
              <a:pathLst>
                <a:path w="17" h="30">
                  <a:moveTo>
                    <a:pt x="0" y="30"/>
                  </a:moveTo>
                  <a:lnTo>
                    <a:pt x="0" y="30"/>
                  </a:lnTo>
                  <a:lnTo>
                    <a:pt x="17" y="0"/>
                  </a:lnTo>
                  <a:lnTo>
                    <a:pt x="17"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1"/>
            <p:cNvSpPr>
              <a:spLocks/>
            </p:cNvSpPr>
            <p:nvPr/>
          </p:nvSpPr>
          <p:spPr bwMode="auto">
            <a:xfrm>
              <a:off x="6013450" y="-4019550"/>
              <a:ext cx="46038" cy="128588"/>
            </a:xfrm>
            <a:custGeom>
              <a:avLst/>
              <a:gdLst>
                <a:gd name="T0" fmla="*/ 6 w 29"/>
                <a:gd name="T1" fmla="*/ 20 h 81"/>
                <a:gd name="T2" fmla="*/ 27 w 29"/>
                <a:gd name="T3" fmla="*/ 70 h 81"/>
                <a:gd name="T4" fmla="*/ 0 w 29"/>
                <a:gd name="T5" fmla="*/ 81 h 81"/>
                <a:gd name="T6" fmla="*/ 0 w 29"/>
                <a:gd name="T7" fmla="*/ 81 h 81"/>
                <a:gd name="T8" fmla="*/ 27 w 29"/>
                <a:gd name="T9" fmla="*/ 70 h 81"/>
                <a:gd name="T10" fmla="*/ 6 w 29"/>
                <a:gd name="T11" fmla="*/ 20 h 81"/>
                <a:gd name="T12" fmla="*/ 29 w 29"/>
                <a:gd name="T13" fmla="*/ 0 h 81"/>
                <a:gd name="T14" fmla="*/ 29 w 29"/>
                <a:gd name="T15" fmla="*/ 0 h 81"/>
                <a:gd name="T16" fmla="*/ 6 w 29"/>
                <a:gd name="T17"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81">
                  <a:moveTo>
                    <a:pt x="6" y="20"/>
                  </a:moveTo>
                  <a:lnTo>
                    <a:pt x="27" y="70"/>
                  </a:lnTo>
                  <a:lnTo>
                    <a:pt x="0" y="81"/>
                  </a:lnTo>
                  <a:lnTo>
                    <a:pt x="0" y="81"/>
                  </a:lnTo>
                  <a:lnTo>
                    <a:pt x="27" y="70"/>
                  </a:lnTo>
                  <a:lnTo>
                    <a:pt x="6" y="20"/>
                  </a:lnTo>
                  <a:lnTo>
                    <a:pt x="29" y="0"/>
                  </a:lnTo>
                  <a:lnTo>
                    <a:pt x="29" y="0"/>
                  </a:lnTo>
                  <a:lnTo>
                    <a:pt x="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2"/>
            <p:cNvSpPr>
              <a:spLocks/>
            </p:cNvSpPr>
            <p:nvPr/>
          </p:nvSpPr>
          <p:spPr bwMode="auto">
            <a:xfrm>
              <a:off x="5986463" y="-4406900"/>
              <a:ext cx="103188" cy="111125"/>
            </a:xfrm>
            <a:custGeom>
              <a:avLst/>
              <a:gdLst>
                <a:gd name="T0" fmla="*/ 0 w 65"/>
                <a:gd name="T1" fmla="*/ 15 h 70"/>
                <a:gd name="T2" fmla="*/ 65 w 65"/>
                <a:gd name="T3" fmla="*/ 70 h 70"/>
                <a:gd name="T4" fmla="*/ 65 w 65"/>
                <a:gd name="T5" fmla="*/ 70 h 70"/>
                <a:gd name="T6" fmla="*/ 0 w 65"/>
                <a:gd name="T7" fmla="*/ 15 h 70"/>
                <a:gd name="T8" fmla="*/ 30 w 65"/>
                <a:gd name="T9" fmla="*/ 0 h 70"/>
                <a:gd name="T10" fmla="*/ 30 w 65"/>
                <a:gd name="T11" fmla="*/ 0 h 70"/>
                <a:gd name="T12" fmla="*/ 0 w 65"/>
                <a:gd name="T13" fmla="*/ 15 h 70"/>
              </a:gdLst>
              <a:ahLst/>
              <a:cxnLst>
                <a:cxn ang="0">
                  <a:pos x="T0" y="T1"/>
                </a:cxn>
                <a:cxn ang="0">
                  <a:pos x="T2" y="T3"/>
                </a:cxn>
                <a:cxn ang="0">
                  <a:pos x="T4" y="T5"/>
                </a:cxn>
                <a:cxn ang="0">
                  <a:pos x="T6" y="T7"/>
                </a:cxn>
                <a:cxn ang="0">
                  <a:pos x="T8" y="T9"/>
                </a:cxn>
                <a:cxn ang="0">
                  <a:pos x="T10" y="T11"/>
                </a:cxn>
                <a:cxn ang="0">
                  <a:pos x="T12" y="T13"/>
                </a:cxn>
              </a:cxnLst>
              <a:rect l="0" t="0" r="r" b="b"/>
              <a:pathLst>
                <a:path w="65" h="70">
                  <a:moveTo>
                    <a:pt x="0" y="15"/>
                  </a:moveTo>
                  <a:lnTo>
                    <a:pt x="65" y="70"/>
                  </a:lnTo>
                  <a:lnTo>
                    <a:pt x="65" y="70"/>
                  </a:lnTo>
                  <a:lnTo>
                    <a:pt x="0" y="15"/>
                  </a:lnTo>
                  <a:lnTo>
                    <a:pt x="30" y="0"/>
                  </a:lnTo>
                  <a:lnTo>
                    <a:pt x="3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3"/>
            <p:cNvSpPr>
              <a:spLocks/>
            </p:cNvSpPr>
            <p:nvPr/>
          </p:nvSpPr>
          <p:spPr bwMode="auto">
            <a:xfrm>
              <a:off x="6137275" y="-4306888"/>
              <a:ext cx="112713" cy="190500"/>
            </a:xfrm>
            <a:custGeom>
              <a:avLst/>
              <a:gdLst>
                <a:gd name="T0" fmla="*/ 0 w 71"/>
                <a:gd name="T1" fmla="*/ 34 h 120"/>
                <a:gd name="T2" fmla="*/ 71 w 71"/>
                <a:gd name="T3" fmla="*/ 95 h 120"/>
                <a:gd name="T4" fmla="*/ 52 w 71"/>
                <a:gd name="T5" fmla="*/ 120 h 120"/>
                <a:gd name="T6" fmla="*/ 52 w 71"/>
                <a:gd name="T7" fmla="*/ 120 h 120"/>
                <a:gd name="T8" fmla="*/ 71 w 71"/>
                <a:gd name="T9" fmla="*/ 95 h 120"/>
                <a:gd name="T10" fmla="*/ 0 w 71"/>
                <a:gd name="T11" fmla="*/ 34 h 120"/>
                <a:gd name="T12" fmla="*/ 48 w 71"/>
                <a:gd name="T13" fmla="*/ 30 h 120"/>
                <a:gd name="T14" fmla="*/ 46 w 71"/>
                <a:gd name="T15" fmla="*/ 0 h 120"/>
                <a:gd name="T16" fmla="*/ 46 w 71"/>
                <a:gd name="T17" fmla="*/ 0 h 120"/>
                <a:gd name="T18" fmla="*/ 48 w 71"/>
                <a:gd name="T19" fmla="*/ 30 h 120"/>
                <a:gd name="T20" fmla="*/ 0 w 71"/>
                <a:gd name="T21" fmla="*/ 3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20">
                  <a:moveTo>
                    <a:pt x="0" y="34"/>
                  </a:moveTo>
                  <a:lnTo>
                    <a:pt x="71" y="95"/>
                  </a:lnTo>
                  <a:lnTo>
                    <a:pt x="52" y="120"/>
                  </a:lnTo>
                  <a:lnTo>
                    <a:pt x="52" y="120"/>
                  </a:lnTo>
                  <a:lnTo>
                    <a:pt x="71" y="95"/>
                  </a:lnTo>
                  <a:lnTo>
                    <a:pt x="0" y="34"/>
                  </a:lnTo>
                  <a:lnTo>
                    <a:pt x="48" y="30"/>
                  </a:lnTo>
                  <a:lnTo>
                    <a:pt x="46" y="0"/>
                  </a:lnTo>
                  <a:lnTo>
                    <a:pt x="46" y="0"/>
                  </a:lnTo>
                  <a:lnTo>
                    <a:pt x="48" y="30"/>
                  </a:ln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4"/>
            <p:cNvSpPr>
              <a:spLocks/>
            </p:cNvSpPr>
            <p:nvPr/>
          </p:nvSpPr>
          <p:spPr bwMode="auto">
            <a:xfrm>
              <a:off x="5411788" y="-3951288"/>
              <a:ext cx="26988" cy="60325"/>
            </a:xfrm>
            <a:custGeom>
              <a:avLst/>
              <a:gdLst>
                <a:gd name="T0" fmla="*/ 0 w 17"/>
                <a:gd name="T1" fmla="*/ 38 h 38"/>
                <a:gd name="T2" fmla="*/ 0 w 17"/>
                <a:gd name="T3" fmla="*/ 38 h 38"/>
                <a:gd name="T4" fmla="*/ 17 w 17"/>
                <a:gd name="T5" fmla="*/ 0 h 38"/>
                <a:gd name="T6" fmla="*/ 17 w 17"/>
                <a:gd name="T7" fmla="*/ 0 h 38"/>
                <a:gd name="T8" fmla="*/ 0 w 17"/>
                <a:gd name="T9" fmla="*/ 38 h 38"/>
              </a:gdLst>
              <a:ahLst/>
              <a:cxnLst>
                <a:cxn ang="0">
                  <a:pos x="T0" y="T1"/>
                </a:cxn>
                <a:cxn ang="0">
                  <a:pos x="T2" y="T3"/>
                </a:cxn>
                <a:cxn ang="0">
                  <a:pos x="T4" y="T5"/>
                </a:cxn>
                <a:cxn ang="0">
                  <a:pos x="T6" y="T7"/>
                </a:cxn>
                <a:cxn ang="0">
                  <a:pos x="T8" y="T9"/>
                </a:cxn>
              </a:cxnLst>
              <a:rect l="0" t="0" r="r" b="b"/>
              <a:pathLst>
                <a:path w="17" h="38">
                  <a:moveTo>
                    <a:pt x="0" y="38"/>
                  </a:moveTo>
                  <a:lnTo>
                    <a:pt x="0" y="38"/>
                  </a:lnTo>
                  <a:lnTo>
                    <a:pt x="17" y="0"/>
                  </a:lnTo>
                  <a:lnTo>
                    <a:pt x="17"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5"/>
            <p:cNvSpPr>
              <a:spLocks/>
            </p:cNvSpPr>
            <p:nvPr/>
          </p:nvSpPr>
          <p:spPr bwMode="auto">
            <a:xfrm>
              <a:off x="5451475" y="-4298950"/>
              <a:ext cx="130175" cy="169863"/>
            </a:xfrm>
            <a:custGeom>
              <a:avLst/>
              <a:gdLst>
                <a:gd name="T0" fmla="*/ 0 w 82"/>
                <a:gd name="T1" fmla="*/ 33 h 107"/>
                <a:gd name="T2" fmla="*/ 23 w 82"/>
                <a:gd name="T3" fmla="*/ 75 h 107"/>
                <a:gd name="T4" fmla="*/ 82 w 82"/>
                <a:gd name="T5" fmla="*/ 77 h 107"/>
                <a:gd name="T6" fmla="*/ 82 w 82"/>
                <a:gd name="T7" fmla="*/ 107 h 107"/>
                <a:gd name="T8" fmla="*/ 82 w 82"/>
                <a:gd name="T9" fmla="*/ 107 h 107"/>
                <a:gd name="T10" fmla="*/ 82 w 82"/>
                <a:gd name="T11" fmla="*/ 77 h 107"/>
                <a:gd name="T12" fmla="*/ 23 w 82"/>
                <a:gd name="T13" fmla="*/ 75 h 107"/>
                <a:gd name="T14" fmla="*/ 0 w 82"/>
                <a:gd name="T15" fmla="*/ 33 h 107"/>
                <a:gd name="T16" fmla="*/ 13 w 82"/>
                <a:gd name="T17" fmla="*/ 0 h 107"/>
                <a:gd name="T18" fmla="*/ 13 w 82"/>
                <a:gd name="T19" fmla="*/ 0 h 107"/>
                <a:gd name="T20" fmla="*/ 0 w 82"/>
                <a:gd name="T21"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07">
                  <a:moveTo>
                    <a:pt x="0" y="33"/>
                  </a:moveTo>
                  <a:lnTo>
                    <a:pt x="23" y="75"/>
                  </a:lnTo>
                  <a:lnTo>
                    <a:pt x="82" y="77"/>
                  </a:lnTo>
                  <a:lnTo>
                    <a:pt x="82" y="107"/>
                  </a:lnTo>
                  <a:lnTo>
                    <a:pt x="82" y="107"/>
                  </a:lnTo>
                  <a:lnTo>
                    <a:pt x="82" y="77"/>
                  </a:lnTo>
                  <a:lnTo>
                    <a:pt x="23" y="75"/>
                  </a:lnTo>
                  <a:lnTo>
                    <a:pt x="0" y="33"/>
                  </a:lnTo>
                  <a:lnTo>
                    <a:pt x="13" y="0"/>
                  </a:lnTo>
                  <a:lnTo>
                    <a:pt x="13"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6"/>
            <p:cNvSpPr>
              <a:spLocks/>
            </p:cNvSpPr>
            <p:nvPr/>
          </p:nvSpPr>
          <p:spPr bwMode="auto">
            <a:xfrm>
              <a:off x="5311775" y="-4019550"/>
              <a:ext cx="52388" cy="234950"/>
            </a:xfrm>
            <a:custGeom>
              <a:avLst/>
              <a:gdLst>
                <a:gd name="T0" fmla="*/ 0 w 33"/>
                <a:gd name="T1" fmla="*/ 81 h 148"/>
                <a:gd name="T2" fmla="*/ 33 w 33"/>
                <a:gd name="T3" fmla="*/ 133 h 148"/>
                <a:gd name="T4" fmla="*/ 6 w 33"/>
                <a:gd name="T5" fmla="*/ 148 h 148"/>
                <a:gd name="T6" fmla="*/ 6 w 33"/>
                <a:gd name="T7" fmla="*/ 148 h 148"/>
                <a:gd name="T8" fmla="*/ 33 w 33"/>
                <a:gd name="T9" fmla="*/ 133 h 148"/>
                <a:gd name="T10" fmla="*/ 0 w 33"/>
                <a:gd name="T11" fmla="*/ 81 h 148"/>
                <a:gd name="T12" fmla="*/ 33 w 33"/>
                <a:gd name="T13" fmla="*/ 0 h 148"/>
                <a:gd name="T14" fmla="*/ 33 w 33"/>
                <a:gd name="T15" fmla="*/ 0 h 148"/>
                <a:gd name="T16" fmla="*/ 0 w 33"/>
                <a:gd name="T17"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8">
                  <a:moveTo>
                    <a:pt x="0" y="81"/>
                  </a:moveTo>
                  <a:lnTo>
                    <a:pt x="33" y="133"/>
                  </a:lnTo>
                  <a:lnTo>
                    <a:pt x="6" y="148"/>
                  </a:lnTo>
                  <a:lnTo>
                    <a:pt x="6" y="148"/>
                  </a:lnTo>
                  <a:lnTo>
                    <a:pt x="33" y="133"/>
                  </a:lnTo>
                  <a:lnTo>
                    <a:pt x="0" y="81"/>
                  </a:lnTo>
                  <a:lnTo>
                    <a:pt x="33" y="0"/>
                  </a:lnTo>
                  <a:lnTo>
                    <a:pt x="33" y="0"/>
                  </a:ln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7"/>
            <p:cNvSpPr>
              <a:spLocks/>
            </p:cNvSpPr>
            <p:nvPr/>
          </p:nvSpPr>
          <p:spPr bwMode="auto">
            <a:xfrm>
              <a:off x="5381625" y="-4186238"/>
              <a:ext cx="130175" cy="271463"/>
            </a:xfrm>
            <a:custGeom>
              <a:avLst/>
              <a:gdLst>
                <a:gd name="T0" fmla="*/ 0 w 82"/>
                <a:gd name="T1" fmla="*/ 74 h 171"/>
                <a:gd name="T2" fmla="*/ 82 w 82"/>
                <a:gd name="T3" fmla="*/ 148 h 171"/>
                <a:gd name="T4" fmla="*/ 63 w 82"/>
                <a:gd name="T5" fmla="*/ 171 h 171"/>
                <a:gd name="T6" fmla="*/ 63 w 82"/>
                <a:gd name="T7" fmla="*/ 171 h 171"/>
                <a:gd name="T8" fmla="*/ 82 w 82"/>
                <a:gd name="T9" fmla="*/ 148 h 171"/>
                <a:gd name="T10" fmla="*/ 0 w 82"/>
                <a:gd name="T11" fmla="*/ 74 h 171"/>
                <a:gd name="T12" fmla="*/ 31 w 82"/>
                <a:gd name="T13" fmla="*/ 0 h 171"/>
                <a:gd name="T14" fmla="*/ 31 w 82"/>
                <a:gd name="T15" fmla="*/ 0 h 171"/>
                <a:gd name="T16" fmla="*/ 0 w 82"/>
                <a:gd name="T17" fmla="*/ 7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71">
                  <a:moveTo>
                    <a:pt x="0" y="74"/>
                  </a:moveTo>
                  <a:lnTo>
                    <a:pt x="82" y="148"/>
                  </a:lnTo>
                  <a:lnTo>
                    <a:pt x="63" y="171"/>
                  </a:lnTo>
                  <a:lnTo>
                    <a:pt x="63" y="171"/>
                  </a:lnTo>
                  <a:lnTo>
                    <a:pt x="82" y="148"/>
                  </a:lnTo>
                  <a:lnTo>
                    <a:pt x="0" y="74"/>
                  </a:lnTo>
                  <a:lnTo>
                    <a:pt x="31" y="0"/>
                  </a:lnTo>
                  <a:lnTo>
                    <a:pt x="31"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8"/>
            <p:cNvSpPr>
              <a:spLocks/>
            </p:cNvSpPr>
            <p:nvPr/>
          </p:nvSpPr>
          <p:spPr bwMode="auto">
            <a:xfrm>
              <a:off x="6173788" y="-4149725"/>
              <a:ext cx="6350" cy="50800"/>
            </a:xfrm>
            <a:custGeom>
              <a:avLst/>
              <a:gdLst>
                <a:gd name="T0" fmla="*/ 0 w 4"/>
                <a:gd name="T1" fmla="*/ 32 h 32"/>
                <a:gd name="T2" fmla="*/ 0 w 4"/>
                <a:gd name="T3" fmla="*/ 32 h 32"/>
                <a:gd name="T4" fmla="*/ 4 w 4"/>
                <a:gd name="T5" fmla="*/ 0 h 32"/>
                <a:gd name="T6" fmla="*/ 4 w 4"/>
                <a:gd name="T7" fmla="*/ 0 h 32"/>
                <a:gd name="T8" fmla="*/ 0 w 4"/>
                <a:gd name="T9" fmla="*/ 32 h 32"/>
              </a:gdLst>
              <a:ahLst/>
              <a:cxnLst>
                <a:cxn ang="0">
                  <a:pos x="T0" y="T1"/>
                </a:cxn>
                <a:cxn ang="0">
                  <a:pos x="T2" y="T3"/>
                </a:cxn>
                <a:cxn ang="0">
                  <a:pos x="T4" y="T5"/>
                </a:cxn>
                <a:cxn ang="0">
                  <a:pos x="T6" y="T7"/>
                </a:cxn>
                <a:cxn ang="0">
                  <a:pos x="T8" y="T9"/>
                </a:cxn>
              </a:cxnLst>
              <a:rect l="0" t="0" r="r" b="b"/>
              <a:pathLst>
                <a:path w="4" h="32">
                  <a:moveTo>
                    <a:pt x="0" y="32"/>
                  </a:moveTo>
                  <a:lnTo>
                    <a:pt x="0" y="32"/>
                  </a:lnTo>
                  <a:lnTo>
                    <a:pt x="4" y="0"/>
                  </a:lnTo>
                  <a:lnTo>
                    <a:pt x="4"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9"/>
            <p:cNvSpPr>
              <a:spLocks/>
            </p:cNvSpPr>
            <p:nvPr/>
          </p:nvSpPr>
          <p:spPr bwMode="auto">
            <a:xfrm>
              <a:off x="5499100" y="-4132263"/>
              <a:ext cx="42863" cy="79375"/>
            </a:xfrm>
            <a:custGeom>
              <a:avLst/>
              <a:gdLst>
                <a:gd name="T0" fmla="*/ 27 w 27"/>
                <a:gd name="T1" fmla="*/ 36 h 50"/>
                <a:gd name="T2" fmla="*/ 0 w 27"/>
                <a:gd name="T3" fmla="*/ 50 h 50"/>
                <a:gd name="T4" fmla="*/ 0 w 27"/>
                <a:gd name="T5" fmla="*/ 50 h 50"/>
                <a:gd name="T6" fmla="*/ 27 w 27"/>
                <a:gd name="T7" fmla="*/ 36 h 50"/>
                <a:gd name="T8" fmla="*/ 8 w 27"/>
                <a:gd name="T9" fmla="*/ 0 h 50"/>
                <a:gd name="T10" fmla="*/ 8 w 27"/>
                <a:gd name="T11" fmla="*/ 0 h 50"/>
                <a:gd name="T12" fmla="*/ 27 w 27"/>
                <a:gd name="T13" fmla="*/ 36 h 50"/>
              </a:gdLst>
              <a:ahLst/>
              <a:cxnLst>
                <a:cxn ang="0">
                  <a:pos x="T0" y="T1"/>
                </a:cxn>
                <a:cxn ang="0">
                  <a:pos x="T2" y="T3"/>
                </a:cxn>
                <a:cxn ang="0">
                  <a:pos x="T4" y="T5"/>
                </a:cxn>
                <a:cxn ang="0">
                  <a:pos x="T6" y="T7"/>
                </a:cxn>
                <a:cxn ang="0">
                  <a:pos x="T8" y="T9"/>
                </a:cxn>
                <a:cxn ang="0">
                  <a:pos x="T10" y="T11"/>
                </a:cxn>
                <a:cxn ang="0">
                  <a:pos x="T12" y="T13"/>
                </a:cxn>
              </a:cxnLst>
              <a:rect l="0" t="0" r="r" b="b"/>
              <a:pathLst>
                <a:path w="27" h="50">
                  <a:moveTo>
                    <a:pt x="27" y="36"/>
                  </a:moveTo>
                  <a:lnTo>
                    <a:pt x="0" y="50"/>
                  </a:lnTo>
                  <a:lnTo>
                    <a:pt x="0" y="50"/>
                  </a:lnTo>
                  <a:lnTo>
                    <a:pt x="27" y="36"/>
                  </a:lnTo>
                  <a:lnTo>
                    <a:pt x="8" y="0"/>
                  </a:lnTo>
                  <a:lnTo>
                    <a:pt x="8" y="0"/>
                  </a:lnTo>
                  <a:lnTo>
                    <a:pt x="2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716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7376"/>
            <a:ext cx="12192000" cy="1326173"/>
          </a:xfrm>
        </p:spPr>
        <p:txBody>
          <a:bodyPr>
            <a:normAutofit/>
          </a:bodyPr>
          <a:lstStyle/>
          <a:p>
            <a:r>
              <a:rPr lang="en-US" sz="1000" dirty="0">
                <a:solidFill>
                  <a:srgbClr val="003865"/>
                </a:solidFill>
              </a:rPr>
              <a:t>Bacteria in drinking water can cause stomach problems.</a:t>
            </a:r>
            <a:br>
              <a:rPr lang="en-US" sz="1000" dirty="0">
                <a:solidFill>
                  <a:srgbClr val="003865"/>
                </a:solidFill>
              </a:rPr>
            </a:br>
            <a:endParaRPr lang="en-US" sz="1000" dirty="0">
              <a:solidFill>
                <a:srgbClr val="003865"/>
              </a:solidFill>
            </a:endParaRPr>
          </a:p>
        </p:txBody>
      </p:sp>
      <p:sp>
        <p:nvSpPr>
          <p:cNvPr id="8" name="Rectangle 7"/>
          <p:cNvSpPr/>
          <p:nvPr/>
        </p:nvSpPr>
        <p:spPr>
          <a:xfrm>
            <a:off x="541176" y="578631"/>
            <a:ext cx="10986259" cy="1938992"/>
          </a:xfrm>
          <a:prstGeom prst="rect">
            <a:avLst/>
          </a:prstGeom>
        </p:spPr>
        <p:txBody>
          <a:bodyPr wrap="square">
            <a:spAutoFit/>
          </a:bodyPr>
          <a:lstStyle/>
          <a:p>
            <a:pPr algn="ctr"/>
            <a:r>
              <a:rPr lang="en-US" sz="6000" dirty="0" smtClean="0">
                <a:solidFill>
                  <a:schemeClr val="bg1"/>
                </a:solidFill>
              </a:rPr>
              <a:t>Bacteria </a:t>
            </a:r>
            <a:r>
              <a:rPr lang="en-US" sz="6000" dirty="0">
                <a:solidFill>
                  <a:schemeClr val="bg1"/>
                </a:solidFill>
              </a:rPr>
              <a:t>in drinking water can </a:t>
            </a:r>
            <a:r>
              <a:rPr lang="en-US" sz="6000" dirty="0" smtClean="0">
                <a:solidFill>
                  <a:schemeClr val="bg1"/>
                </a:solidFill>
              </a:rPr>
              <a:t>cause stomach problems.</a:t>
            </a:r>
            <a:endParaRPr lang="en-US" sz="6000" dirty="0">
              <a:solidFill>
                <a:schemeClr val="bg1"/>
              </a:solidFill>
            </a:endParaRPr>
          </a:p>
        </p:txBody>
      </p:sp>
      <p:sp>
        <p:nvSpPr>
          <p:cNvPr id="46" name="TextBox 45"/>
          <p:cNvSpPr txBox="1"/>
          <p:nvPr/>
        </p:nvSpPr>
        <p:spPr>
          <a:xfrm>
            <a:off x="7259148" y="3369554"/>
            <a:ext cx="4107305" cy="2862322"/>
          </a:xfrm>
          <a:prstGeom prst="rect">
            <a:avLst/>
          </a:prstGeom>
          <a:solidFill>
            <a:schemeClr val="bg1"/>
          </a:solidFill>
        </p:spPr>
        <p:txBody>
          <a:bodyPr wrap="square" rtlCol="0">
            <a:spAutoFit/>
          </a:bodyPr>
          <a:lstStyle/>
          <a:p>
            <a:pPr algn="ctr"/>
            <a:r>
              <a:rPr lang="en-US" sz="6000" b="1" dirty="0" smtClean="0">
                <a:solidFill>
                  <a:srgbClr val="003865"/>
                </a:solidFill>
              </a:rPr>
              <a:t>Test your well water today.</a:t>
            </a:r>
            <a:endParaRPr lang="en-US" sz="6000" b="1" dirty="0">
              <a:solidFill>
                <a:srgbClr val="003865"/>
              </a:solidFill>
            </a:endParaRPr>
          </a:p>
        </p:txBody>
      </p:sp>
      <p:grpSp>
        <p:nvGrpSpPr>
          <p:cNvPr id="39" name="Group 38" descr="Icon of person looking ill in front of a toilet."/>
          <p:cNvGrpSpPr/>
          <p:nvPr/>
        </p:nvGrpSpPr>
        <p:grpSpPr>
          <a:xfrm>
            <a:off x="2259514" y="3313571"/>
            <a:ext cx="3032014" cy="2803182"/>
            <a:chOff x="9285288" y="-1360488"/>
            <a:chExt cx="841375" cy="777875"/>
          </a:xfrm>
          <a:solidFill>
            <a:schemeClr val="bg1"/>
          </a:solidFill>
        </p:grpSpPr>
        <p:sp>
          <p:nvSpPr>
            <p:cNvPr id="40" name="Freeform 188"/>
            <p:cNvSpPr>
              <a:spLocks/>
            </p:cNvSpPr>
            <p:nvPr/>
          </p:nvSpPr>
          <p:spPr bwMode="auto">
            <a:xfrm>
              <a:off x="9328150" y="-865188"/>
              <a:ext cx="428625" cy="282575"/>
            </a:xfrm>
            <a:custGeom>
              <a:avLst/>
              <a:gdLst>
                <a:gd name="T0" fmla="*/ 144 w 153"/>
                <a:gd name="T1" fmla="*/ 0 h 100"/>
                <a:gd name="T2" fmla="*/ 9 w 153"/>
                <a:gd name="T3" fmla="*/ 0 h 100"/>
                <a:gd name="T4" fmla="*/ 3 w 153"/>
                <a:gd name="T5" fmla="*/ 2 h 100"/>
                <a:gd name="T6" fmla="*/ 1 w 153"/>
                <a:gd name="T7" fmla="*/ 9 h 100"/>
                <a:gd name="T8" fmla="*/ 15 w 153"/>
                <a:gd name="T9" fmla="*/ 45 h 100"/>
                <a:gd name="T10" fmla="*/ 0 w 153"/>
                <a:gd name="T11" fmla="*/ 99 h 100"/>
                <a:gd name="T12" fmla="*/ 0 w 153"/>
                <a:gd name="T13" fmla="*/ 100 h 100"/>
                <a:gd name="T14" fmla="*/ 122 w 153"/>
                <a:gd name="T15" fmla="*/ 100 h 100"/>
                <a:gd name="T16" fmla="*/ 122 w 153"/>
                <a:gd name="T17" fmla="*/ 99 h 100"/>
                <a:gd name="T18" fmla="*/ 122 w 153"/>
                <a:gd name="T19" fmla="*/ 91 h 100"/>
                <a:gd name="T20" fmla="*/ 104 w 153"/>
                <a:gd name="T21" fmla="*/ 80 h 100"/>
                <a:gd name="T22" fmla="*/ 104 w 153"/>
                <a:gd name="T23" fmla="*/ 72 h 100"/>
                <a:gd name="T24" fmla="*/ 153 w 153"/>
                <a:gd name="T25" fmla="*/ 9 h 100"/>
                <a:gd name="T26" fmla="*/ 150 w 153"/>
                <a:gd name="T27" fmla="*/ 2 h 100"/>
                <a:gd name="T28" fmla="*/ 144 w 153"/>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00">
                  <a:moveTo>
                    <a:pt x="144" y="0"/>
                  </a:moveTo>
                  <a:cubicBezTo>
                    <a:pt x="9" y="0"/>
                    <a:pt x="9" y="0"/>
                    <a:pt x="9" y="0"/>
                  </a:cubicBezTo>
                  <a:cubicBezTo>
                    <a:pt x="7" y="0"/>
                    <a:pt x="4" y="1"/>
                    <a:pt x="3" y="2"/>
                  </a:cubicBezTo>
                  <a:cubicBezTo>
                    <a:pt x="1" y="4"/>
                    <a:pt x="1" y="7"/>
                    <a:pt x="1" y="9"/>
                  </a:cubicBezTo>
                  <a:cubicBezTo>
                    <a:pt x="2" y="22"/>
                    <a:pt x="7" y="34"/>
                    <a:pt x="15" y="45"/>
                  </a:cubicBezTo>
                  <a:cubicBezTo>
                    <a:pt x="0" y="99"/>
                    <a:pt x="0" y="99"/>
                    <a:pt x="0" y="99"/>
                  </a:cubicBezTo>
                  <a:cubicBezTo>
                    <a:pt x="0" y="99"/>
                    <a:pt x="0" y="100"/>
                    <a:pt x="0" y="100"/>
                  </a:cubicBezTo>
                  <a:cubicBezTo>
                    <a:pt x="122" y="100"/>
                    <a:pt x="122" y="100"/>
                    <a:pt x="122" y="100"/>
                  </a:cubicBezTo>
                  <a:cubicBezTo>
                    <a:pt x="122" y="100"/>
                    <a:pt x="122" y="99"/>
                    <a:pt x="122" y="99"/>
                  </a:cubicBezTo>
                  <a:cubicBezTo>
                    <a:pt x="122" y="91"/>
                    <a:pt x="122" y="91"/>
                    <a:pt x="122" y="91"/>
                  </a:cubicBezTo>
                  <a:cubicBezTo>
                    <a:pt x="122" y="83"/>
                    <a:pt x="111" y="82"/>
                    <a:pt x="104" y="80"/>
                  </a:cubicBezTo>
                  <a:cubicBezTo>
                    <a:pt x="104" y="72"/>
                    <a:pt x="104" y="72"/>
                    <a:pt x="104" y="72"/>
                  </a:cubicBezTo>
                  <a:cubicBezTo>
                    <a:pt x="130" y="62"/>
                    <a:pt x="149" y="38"/>
                    <a:pt x="153" y="9"/>
                  </a:cubicBezTo>
                  <a:cubicBezTo>
                    <a:pt x="153" y="7"/>
                    <a:pt x="152" y="4"/>
                    <a:pt x="150" y="2"/>
                  </a:cubicBezTo>
                  <a:cubicBezTo>
                    <a:pt x="149" y="1"/>
                    <a:pt x="147" y="0"/>
                    <a:pt x="1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9"/>
            <p:cNvSpPr>
              <a:spLocks noEditPoints="1"/>
            </p:cNvSpPr>
            <p:nvPr/>
          </p:nvSpPr>
          <p:spPr bwMode="auto">
            <a:xfrm>
              <a:off x="9285288" y="-1174750"/>
              <a:ext cx="163513" cy="287338"/>
            </a:xfrm>
            <a:custGeom>
              <a:avLst/>
              <a:gdLst>
                <a:gd name="T0" fmla="*/ 58 w 58"/>
                <a:gd name="T1" fmla="*/ 89 h 102"/>
                <a:gd name="T2" fmla="*/ 58 w 58"/>
                <a:gd name="T3" fmla="*/ 14 h 102"/>
                <a:gd name="T4" fmla="*/ 45 w 58"/>
                <a:gd name="T5" fmla="*/ 0 h 102"/>
                <a:gd name="T6" fmla="*/ 13 w 58"/>
                <a:gd name="T7" fmla="*/ 0 h 102"/>
                <a:gd name="T8" fmla="*/ 0 w 58"/>
                <a:gd name="T9" fmla="*/ 14 h 102"/>
                <a:gd name="T10" fmla="*/ 0 w 58"/>
                <a:gd name="T11" fmla="*/ 89 h 102"/>
                <a:gd name="T12" fmla="*/ 13 w 58"/>
                <a:gd name="T13" fmla="*/ 102 h 102"/>
                <a:gd name="T14" fmla="*/ 45 w 58"/>
                <a:gd name="T15" fmla="*/ 102 h 102"/>
                <a:gd name="T16" fmla="*/ 58 w 58"/>
                <a:gd name="T17" fmla="*/ 89 h 102"/>
                <a:gd name="T18" fmla="*/ 33 w 58"/>
                <a:gd name="T19" fmla="*/ 23 h 102"/>
                <a:gd name="T20" fmla="*/ 40 w 58"/>
                <a:gd name="T21" fmla="*/ 16 h 102"/>
                <a:gd name="T22" fmla="*/ 48 w 58"/>
                <a:gd name="T23" fmla="*/ 23 h 102"/>
                <a:gd name="T24" fmla="*/ 40 w 58"/>
                <a:gd name="T25" fmla="*/ 31 h 102"/>
                <a:gd name="T26" fmla="*/ 33 w 58"/>
                <a:gd name="T27"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02">
                  <a:moveTo>
                    <a:pt x="58" y="89"/>
                  </a:moveTo>
                  <a:cubicBezTo>
                    <a:pt x="58" y="14"/>
                    <a:pt x="58" y="14"/>
                    <a:pt x="58" y="14"/>
                  </a:cubicBezTo>
                  <a:cubicBezTo>
                    <a:pt x="58" y="6"/>
                    <a:pt x="52" y="0"/>
                    <a:pt x="45" y="0"/>
                  </a:cubicBezTo>
                  <a:cubicBezTo>
                    <a:pt x="13" y="0"/>
                    <a:pt x="13" y="0"/>
                    <a:pt x="13" y="0"/>
                  </a:cubicBezTo>
                  <a:cubicBezTo>
                    <a:pt x="6" y="0"/>
                    <a:pt x="0" y="6"/>
                    <a:pt x="0" y="14"/>
                  </a:cubicBezTo>
                  <a:cubicBezTo>
                    <a:pt x="0" y="89"/>
                    <a:pt x="0" y="89"/>
                    <a:pt x="0" y="89"/>
                  </a:cubicBezTo>
                  <a:cubicBezTo>
                    <a:pt x="0" y="96"/>
                    <a:pt x="6" y="102"/>
                    <a:pt x="13" y="102"/>
                  </a:cubicBezTo>
                  <a:cubicBezTo>
                    <a:pt x="45" y="102"/>
                    <a:pt x="45" y="102"/>
                    <a:pt x="45" y="102"/>
                  </a:cubicBezTo>
                  <a:cubicBezTo>
                    <a:pt x="52" y="102"/>
                    <a:pt x="58" y="96"/>
                    <a:pt x="58" y="89"/>
                  </a:cubicBezTo>
                  <a:close/>
                  <a:moveTo>
                    <a:pt x="33" y="23"/>
                  </a:moveTo>
                  <a:cubicBezTo>
                    <a:pt x="33" y="19"/>
                    <a:pt x="36" y="16"/>
                    <a:pt x="40" y="16"/>
                  </a:cubicBezTo>
                  <a:cubicBezTo>
                    <a:pt x="44" y="16"/>
                    <a:pt x="48" y="19"/>
                    <a:pt x="48" y="23"/>
                  </a:cubicBezTo>
                  <a:cubicBezTo>
                    <a:pt x="48" y="27"/>
                    <a:pt x="44" y="31"/>
                    <a:pt x="40" y="31"/>
                  </a:cubicBezTo>
                  <a:cubicBezTo>
                    <a:pt x="36" y="31"/>
                    <a:pt x="33" y="27"/>
                    <a:pt x="3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0"/>
            <p:cNvSpPr>
              <a:spLocks noEditPoints="1"/>
            </p:cNvSpPr>
            <p:nvPr/>
          </p:nvSpPr>
          <p:spPr bwMode="auto">
            <a:xfrm>
              <a:off x="9521825" y="-1360488"/>
              <a:ext cx="604838" cy="777875"/>
            </a:xfrm>
            <a:custGeom>
              <a:avLst/>
              <a:gdLst>
                <a:gd name="T0" fmla="*/ 190 w 216"/>
                <a:gd name="T1" fmla="*/ 50 h 276"/>
                <a:gd name="T2" fmla="*/ 110 w 216"/>
                <a:gd name="T3" fmla="*/ 9 h 276"/>
                <a:gd name="T4" fmla="*/ 63 w 216"/>
                <a:gd name="T5" fmla="*/ 20 h 276"/>
                <a:gd name="T6" fmla="*/ 33 w 216"/>
                <a:gd name="T7" fmla="*/ 14 h 276"/>
                <a:gd name="T8" fmla="*/ 4 w 216"/>
                <a:gd name="T9" fmla="*/ 59 h 276"/>
                <a:gd name="T10" fmla="*/ 49 w 216"/>
                <a:gd name="T11" fmla="*/ 88 h 276"/>
                <a:gd name="T12" fmla="*/ 72 w 216"/>
                <a:gd name="T13" fmla="*/ 73 h 276"/>
                <a:gd name="T14" fmla="*/ 75 w 216"/>
                <a:gd name="T15" fmla="*/ 75 h 276"/>
                <a:gd name="T16" fmla="*/ 100 w 216"/>
                <a:gd name="T17" fmla="*/ 162 h 276"/>
                <a:gd name="T18" fmla="*/ 108 w 216"/>
                <a:gd name="T19" fmla="*/ 170 h 276"/>
                <a:gd name="T20" fmla="*/ 108 w 216"/>
                <a:gd name="T21" fmla="*/ 180 h 276"/>
                <a:gd name="T22" fmla="*/ 107 w 216"/>
                <a:gd name="T23" fmla="*/ 185 h 276"/>
                <a:gd name="T24" fmla="*/ 107 w 216"/>
                <a:gd name="T25" fmla="*/ 254 h 276"/>
                <a:gd name="T26" fmla="*/ 129 w 216"/>
                <a:gd name="T27" fmla="*/ 276 h 276"/>
                <a:gd name="T28" fmla="*/ 151 w 216"/>
                <a:gd name="T29" fmla="*/ 254 h 276"/>
                <a:gd name="T30" fmla="*/ 151 w 216"/>
                <a:gd name="T31" fmla="*/ 185 h 276"/>
                <a:gd name="T32" fmla="*/ 151 w 216"/>
                <a:gd name="T33" fmla="*/ 182 h 276"/>
                <a:gd name="T34" fmla="*/ 196 w 216"/>
                <a:gd name="T35" fmla="*/ 112 h 276"/>
                <a:gd name="T36" fmla="*/ 207 w 216"/>
                <a:gd name="T37" fmla="*/ 100 h 276"/>
                <a:gd name="T38" fmla="*/ 190 w 216"/>
                <a:gd name="T39" fmla="*/ 50 h 276"/>
                <a:gd name="T40" fmla="*/ 145 w 216"/>
                <a:gd name="T41" fmla="*/ 110 h 276"/>
                <a:gd name="T42" fmla="*/ 123 w 216"/>
                <a:gd name="T43" fmla="*/ 143 h 276"/>
                <a:gd name="T44" fmla="*/ 109 w 216"/>
                <a:gd name="T45" fmla="*/ 92 h 276"/>
                <a:gd name="T46" fmla="*/ 145 w 216"/>
                <a:gd name="T47" fmla="*/ 11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276">
                  <a:moveTo>
                    <a:pt x="190" y="50"/>
                  </a:moveTo>
                  <a:cubicBezTo>
                    <a:pt x="110" y="9"/>
                    <a:pt x="110" y="9"/>
                    <a:pt x="110" y="9"/>
                  </a:cubicBezTo>
                  <a:cubicBezTo>
                    <a:pt x="93" y="0"/>
                    <a:pt x="73" y="6"/>
                    <a:pt x="63" y="20"/>
                  </a:cubicBezTo>
                  <a:cubicBezTo>
                    <a:pt x="55" y="15"/>
                    <a:pt x="44" y="12"/>
                    <a:pt x="33" y="14"/>
                  </a:cubicBezTo>
                  <a:cubicBezTo>
                    <a:pt x="13" y="18"/>
                    <a:pt x="0" y="38"/>
                    <a:pt x="4" y="59"/>
                  </a:cubicBezTo>
                  <a:cubicBezTo>
                    <a:pt x="8" y="79"/>
                    <a:pt x="28" y="93"/>
                    <a:pt x="49" y="88"/>
                  </a:cubicBezTo>
                  <a:cubicBezTo>
                    <a:pt x="59" y="86"/>
                    <a:pt x="67" y="81"/>
                    <a:pt x="72" y="73"/>
                  </a:cubicBezTo>
                  <a:cubicBezTo>
                    <a:pt x="73" y="74"/>
                    <a:pt x="74" y="74"/>
                    <a:pt x="75" y="75"/>
                  </a:cubicBezTo>
                  <a:cubicBezTo>
                    <a:pt x="100" y="162"/>
                    <a:pt x="100" y="162"/>
                    <a:pt x="100" y="162"/>
                  </a:cubicBezTo>
                  <a:cubicBezTo>
                    <a:pt x="101" y="166"/>
                    <a:pt x="104" y="169"/>
                    <a:pt x="108" y="170"/>
                  </a:cubicBezTo>
                  <a:cubicBezTo>
                    <a:pt x="107" y="173"/>
                    <a:pt x="107" y="177"/>
                    <a:pt x="108" y="180"/>
                  </a:cubicBezTo>
                  <a:cubicBezTo>
                    <a:pt x="107" y="181"/>
                    <a:pt x="107" y="183"/>
                    <a:pt x="107" y="185"/>
                  </a:cubicBezTo>
                  <a:cubicBezTo>
                    <a:pt x="107" y="254"/>
                    <a:pt x="107" y="254"/>
                    <a:pt x="107" y="254"/>
                  </a:cubicBezTo>
                  <a:cubicBezTo>
                    <a:pt x="107" y="266"/>
                    <a:pt x="117" y="276"/>
                    <a:pt x="129" y="276"/>
                  </a:cubicBezTo>
                  <a:cubicBezTo>
                    <a:pt x="141" y="276"/>
                    <a:pt x="151" y="266"/>
                    <a:pt x="151" y="254"/>
                  </a:cubicBezTo>
                  <a:cubicBezTo>
                    <a:pt x="151" y="185"/>
                    <a:pt x="151" y="185"/>
                    <a:pt x="151" y="185"/>
                  </a:cubicBezTo>
                  <a:cubicBezTo>
                    <a:pt x="151" y="184"/>
                    <a:pt x="151" y="183"/>
                    <a:pt x="151" y="182"/>
                  </a:cubicBezTo>
                  <a:cubicBezTo>
                    <a:pt x="196" y="112"/>
                    <a:pt x="196" y="112"/>
                    <a:pt x="196" y="112"/>
                  </a:cubicBezTo>
                  <a:cubicBezTo>
                    <a:pt x="201" y="109"/>
                    <a:pt x="204" y="105"/>
                    <a:pt x="207" y="100"/>
                  </a:cubicBezTo>
                  <a:cubicBezTo>
                    <a:pt x="216" y="82"/>
                    <a:pt x="209" y="59"/>
                    <a:pt x="190" y="50"/>
                  </a:cubicBezTo>
                  <a:close/>
                  <a:moveTo>
                    <a:pt x="145" y="110"/>
                  </a:moveTo>
                  <a:cubicBezTo>
                    <a:pt x="123" y="143"/>
                    <a:pt x="123" y="143"/>
                    <a:pt x="123" y="143"/>
                  </a:cubicBezTo>
                  <a:cubicBezTo>
                    <a:pt x="109" y="92"/>
                    <a:pt x="109" y="92"/>
                    <a:pt x="109" y="92"/>
                  </a:cubicBezTo>
                  <a:lnTo>
                    <a:pt x="145"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49436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02" y="1658536"/>
            <a:ext cx="12192000" cy="1326173"/>
          </a:xfrm>
        </p:spPr>
        <p:txBody>
          <a:bodyPr>
            <a:normAutofit/>
          </a:bodyPr>
          <a:lstStyle/>
          <a:p>
            <a:r>
              <a:rPr lang="en-US" sz="1000" dirty="0">
                <a:solidFill>
                  <a:srgbClr val="003865"/>
                </a:solidFill>
              </a:rPr>
              <a:t>Lead in drinking water can slow development of children.</a:t>
            </a:r>
            <a:br>
              <a:rPr lang="en-US" sz="1000" dirty="0">
                <a:solidFill>
                  <a:srgbClr val="003865"/>
                </a:solidFill>
              </a:rPr>
            </a:br>
            <a:endParaRPr lang="en-US" sz="1000" dirty="0">
              <a:solidFill>
                <a:srgbClr val="003865"/>
              </a:solidFill>
            </a:endParaRPr>
          </a:p>
        </p:txBody>
      </p:sp>
      <p:sp>
        <p:nvSpPr>
          <p:cNvPr id="8" name="Rectangle 7"/>
          <p:cNvSpPr/>
          <p:nvPr/>
        </p:nvSpPr>
        <p:spPr>
          <a:xfrm>
            <a:off x="693860" y="320432"/>
            <a:ext cx="10932084" cy="1938992"/>
          </a:xfrm>
          <a:prstGeom prst="rect">
            <a:avLst/>
          </a:prstGeom>
        </p:spPr>
        <p:txBody>
          <a:bodyPr wrap="square">
            <a:spAutoFit/>
          </a:bodyPr>
          <a:lstStyle/>
          <a:p>
            <a:pPr algn="ctr"/>
            <a:r>
              <a:rPr lang="en-US" sz="6000" dirty="0" smtClean="0">
                <a:solidFill>
                  <a:schemeClr val="bg1"/>
                </a:solidFill>
              </a:rPr>
              <a:t>Lead </a:t>
            </a:r>
            <a:r>
              <a:rPr lang="en-US" sz="6000" dirty="0">
                <a:solidFill>
                  <a:schemeClr val="bg1"/>
                </a:solidFill>
              </a:rPr>
              <a:t>in drinking water can </a:t>
            </a:r>
            <a:r>
              <a:rPr lang="en-US" sz="6000" dirty="0" smtClean="0">
                <a:solidFill>
                  <a:schemeClr val="bg1"/>
                </a:solidFill>
              </a:rPr>
              <a:t>slow development of children.</a:t>
            </a:r>
            <a:endParaRPr lang="en-US" sz="6000" dirty="0">
              <a:solidFill>
                <a:schemeClr val="bg1"/>
              </a:solidFill>
            </a:endParaRPr>
          </a:p>
        </p:txBody>
      </p:sp>
      <p:sp>
        <p:nvSpPr>
          <p:cNvPr id="46" name="TextBox 45"/>
          <p:cNvSpPr txBox="1"/>
          <p:nvPr/>
        </p:nvSpPr>
        <p:spPr>
          <a:xfrm>
            <a:off x="6878893" y="2984709"/>
            <a:ext cx="4107305" cy="2862322"/>
          </a:xfrm>
          <a:prstGeom prst="rect">
            <a:avLst/>
          </a:prstGeom>
          <a:solidFill>
            <a:schemeClr val="bg1"/>
          </a:solidFill>
        </p:spPr>
        <p:txBody>
          <a:bodyPr wrap="square" rtlCol="0">
            <a:spAutoFit/>
          </a:bodyPr>
          <a:lstStyle/>
          <a:p>
            <a:pPr algn="ctr"/>
            <a:r>
              <a:rPr lang="en-US" sz="6000" b="1" dirty="0" smtClean="0">
                <a:solidFill>
                  <a:srgbClr val="003865"/>
                </a:solidFill>
              </a:rPr>
              <a:t>Test your well water today.</a:t>
            </a:r>
            <a:endParaRPr lang="en-US" sz="6000" b="1" dirty="0">
              <a:solidFill>
                <a:srgbClr val="003865"/>
              </a:solidFill>
            </a:endParaRPr>
          </a:p>
        </p:txBody>
      </p:sp>
      <p:pic>
        <p:nvPicPr>
          <p:cNvPr id="3" name="Picture 2" descr="Icon of a child's profile."/>
          <p:cNvPicPr>
            <a:picLocks noChangeAspect="1"/>
          </p:cNvPicPr>
          <p:nvPr/>
        </p:nvPicPr>
        <p:blipFill>
          <a:blip r:embed="rId3"/>
          <a:stretch>
            <a:fillRect/>
          </a:stretch>
        </p:blipFill>
        <p:spPr>
          <a:xfrm>
            <a:off x="2305050" y="2984709"/>
            <a:ext cx="2335658" cy="2566816"/>
          </a:xfrm>
          <a:prstGeom prst="rect">
            <a:avLst/>
          </a:prstGeom>
        </p:spPr>
      </p:pic>
    </p:spTree>
    <p:extLst>
      <p:ext uri="{BB962C8B-B14F-4D97-AF65-F5344CB8AC3E}">
        <p14:creationId xmlns:p14="http://schemas.microsoft.com/office/powerpoint/2010/main" val="2944216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5528656"/>
            <a:ext cx="12192000" cy="1326173"/>
          </a:xfrm>
        </p:spPr>
        <p:txBody>
          <a:bodyPr>
            <a:normAutofit/>
          </a:bodyPr>
          <a:lstStyle/>
          <a:p>
            <a:r>
              <a:rPr lang="en-US" sz="1000" dirty="0">
                <a:solidFill>
                  <a:srgbClr val="003865"/>
                </a:solidFill>
              </a:rPr>
              <a:t>Manganese in drinking water can cause problems with memory, attention, and motor skills.</a:t>
            </a:r>
            <a:br>
              <a:rPr lang="en-US" sz="1000" dirty="0">
                <a:solidFill>
                  <a:srgbClr val="003865"/>
                </a:solidFill>
              </a:rPr>
            </a:br>
            <a:endParaRPr lang="en-US" sz="1000" dirty="0">
              <a:solidFill>
                <a:srgbClr val="003865"/>
              </a:solidFill>
            </a:endParaRPr>
          </a:p>
        </p:txBody>
      </p:sp>
      <p:sp>
        <p:nvSpPr>
          <p:cNvPr id="8" name="Rectangle 7"/>
          <p:cNvSpPr/>
          <p:nvPr/>
        </p:nvSpPr>
        <p:spPr>
          <a:xfrm>
            <a:off x="447869" y="320432"/>
            <a:ext cx="11270843" cy="2862322"/>
          </a:xfrm>
          <a:prstGeom prst="rect">
            <a:avLst/>
          </a:prstGeom>
        </p:spPr>
        <p:txBody>
          <a:bodyPr wrap="square">
            <a:spAutoFit/>
          </a:bodyPr>
          <a:lstStyle/>
          <a:p>
            <a:pPr algn="ctr"/>
            <a:r>
              <a:rPr lang="en-US" sz="6000" dirty="0" smtClean="0">
                <a:solidFill>
                  <a:schemeClr val="bg1"/>
                </a:solidFill>
              </a:rPr>
              <a:t>Manganese </a:t>
            </a:r>
            <a:r>
              <a:rPr lang="en-US" sz="6000" dirty="0">
                <a:solidFill>
                  <a:schemeClr val="bg1"/>
                </a:solidFill>
              </a:rPr>
              <a:t>in drinking water can </a:t>
            </a:r>
            <a:r>
              <a:rPr lang="en-US" sz="6000" dirty="0" smtClean="0">
                <a:solidFill>
                  <a:schemeClr val="bg1"/>
                </a:solidFill>
              </a:rPr>
              <a:t>cause problems with memory, attention, and motor skills.</a:t>
            </a:r>
            <a:endParaRPr lang="en-US" sz="6000" dirty="0">
              <a:solidFill>
                <a:schemeClr val="bg1"/>
              </a:solidFill>
            </a:endParaRPr>
          </a:p>
        </p:txBody>
      </p:sp>
      <p:sp>
        <p:nvSpPr>
          <p:cNvPr id="46" name="TextBox 45"/>
          <p:cNvSpPr txBox="1"/>
          <p:nvPr/>
        </p:nvSpPr>
        <p:spPr>
          <a:xfrm>
            <a:off x="5636302" y="3647908"/>
            <a:ext cx="4930172" cy="1938992"/>
          </a:xfrm>
          <a:prstGeom prst="rect">
            <a:avLst/>
          </a:prstGeom>
          <a:solidFill>
            <a:schemeClr val="bg1"/>
          </a:solidFill>
        </p:spPr>
        <p:txBody>
          <a:bodyPr wrap="square" rtlCol="0">
            <a:spAutoFit/>
          </a:bodyPr>
          <a:lstStyle/>
          <a:p>
            <a:pPr algn="ctr"/>
            <a:r>
              <a:rPr lang="en-US" sz="6000" b="1" dirty="0" smtClean="0">
                <a:solidFill>
                  <a:srgbClr val="003865"/>
                </a:solidFill>
              </a:rPr>
              <a:t>Test your well water today.</a:t>
            </a:r>
            <a:endParaRPr lang="en-US" sz="6000" b="1" dirty="0">
              <a:solidFill>
                <a:srgbClr val="003865"/>
              </a:solidFill>
            </a:endParaRPr>
          </a:p>
        </p:txBody>
      </p:sp>
      <p:pic>
        <p:nvPicPr>
          <p:cNvPr id="5" name="Picture 4" descr="Icon of a child's profile."/>
          <p:cNvPicPr>
            <a:picLocks noChangeAspect="1"/>
          </p:cNvPicPr>
          <p:nvPr/>
        </p:nvPicPr>
        <p:blipFill>
          <a:blip r:embed="rId3"/>
          <a:stretch>
            <a:fillRect/>
          </a:stretch>
        </p:blipFill>
        <p:spPr>
          <a:xfrm>
            <a:off x="2038350" y="3494738"/>
            <a:ext cx="2030858" cy="2231851"/>
          </a:xfrm>
          <a:prstGeom prst="rect">
            <a:avLst/>
          </a:prstGeom>
        </p:spPr>
      </p:pic>
    </p:spTree>
    <p:extLst>
      <p:ext uri="{BB962C8B-B14F-4D97-AF65-F5344CB8AC3E}">
        <p14:creationId xmlns:p14="http://schemas.microsoft.com/office/powerpoint/2010/main" val="3472941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Water quality can change</a:t>
            </a:r>
            <a:br>
              <a:rPr lang="en-US" sz="4000" dirty="0"/>
            </a:br>
            <a:r>
              <a:rPr lang="en-US" sz="4000" dirty="0"/>
              <a:t>over time. </a:t>
            </a:r>
            <a:br>
              <a:rPr lang="en-US" sz="4000" dirty="0"/>
            </a:br>
            <a:endParaRPr lang="en-US" dirty="0"/>
          </a:p>
        </p:txBody>
      </p:sp>
      <p:sp>
        <p:nvSpPr>
          <p:cNvPr id="6" name="Rectangle 5" descr="Filling a glass with tap water."/>
          <p:cNvSpPr/>
          <p:nvPr/>
        </p:nvSpPr>
        <p:spPr>
          <a:xfrm>
            <a:off x="6858000" y="0"/>
            <a:ext cx="5334000" cy="6858000"/>
          </a:xfrm>
          <a:prstGeom prst="rect">
            <a:avLst/>
          </a:prstGeom>
          <a:solidFill>
            <a:srgbClr val="FCB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0" y="758110"/>
            <a:ext cx="5334000" cy="5324535"/>
          </a:xfrm>
          <a:prstGeom prst="rect">
            <a:avLst/>
          </a:prstGeom>
          <a:noFill/>
        </p:spPr>
        <p:txBody>
          <a:bodyPr wrap="square" rtlCol="0">
            <a:spAutoFit/>
          </a:bodyPr>
          <a:lstStyle/>
          <a:p>
            <a:pPr algn="ctr"/>
            <a:r>
              <a:rPr lang="en-US" sz="6000" dirty="0" smtClean="0"/>
              <a:t>Water quality can change</a:t>
            </a:r>
            <a:br>
              <a:rPr lang="en-US" sz="6000" dirty="0" smtClean="0"/>
            </a:br>
            <a:r>
              <a:rPr lang="en-US" sz="6000" dirty="0" smtClean="0"/>
              <a:t>over time. </a:t>
            </a:r>
          </a:p>
          <a:p>
            <a:pPr algn="ctr"/>
            <a:endParaRPr lang="en-US" sz="4000" dirty="0"/>
          </a:p>
          <a:p>
            <a:pPr algn="ctr"/>
            <a:r>
              <a:rPr lang="en-US" sz="6000" dirty="0" smtClean="0"/>
              <a:t>Test your well water regularly.</a:t>
            </a:r>
            <a:endParaRPr lang="en-US" sz="6000" dirty="0"/>
          </a:p>
        </p:txBody>
      </p:sp>
      <p:pic>
        <p:nvPicPr>
          <p:cNvPr id="3" name="Picture 2" descr="Filling a glass with tap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4039901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bg1"/>
                </a:solidFill>
              </a:rPr>
              <a:t>Your body needs quality drinking water. </a:t>
            </a:r>
            <a:br>
              <a:rPr lang="en-US" sz="4000" dirty="0">
                <a:solidFill>
                  <a:schemeClr val="bg1"/>
                </a:solidFill>
              </a:rPr>
            </a:br>
            <a:endParaRPr lang="en-US" dirty="0"/>
          </a:p>
        </p:txBody>
      </p:sp>
      <p:grpSp>
        <p:nvGrpSpPr>
          <p:cNvPr id="4" name="Group 3" descr="Illustration showing that 60% of your body is made up of water. Water helps digest food, flush out body waste, act as a shock absorber for your brain and spianal cord, lubricates joints, helps deliver oxygen all over the body, and regulates body temperature."/>
          <p:cNvGrpSpPr/>
          <p:nvPr/>
        </p:nvGrpSpPr>
        <p:grpSpPr>
          <a:xfrm>
            <a:off x="1" y="-1"/>
            <a:ext cx="6737827" cy="6858001"/>
            <a:chOff x="774807" y="-1"/>
            <a:chExt cx="6737827" cy="6858001"/>
          </a:xfrm>
        </p:grpSpPr>
        <p:grpSp>
          <p:nvGrpSpPr>
            <p:cNvPr id="5" name="Group 4"/>
            <p:cNvGrpSpPr/>
            <p:nvPr/>
          </p:nvGrpSpPr>
          <p:grpSpPr>
            <a:xfrm>
              <a:off x="774807" y="-1"/>
              <a:ext cx="6737827" cy="6858001"/>
              <a:chOff x="774807" y="-1"/>
              <a:chExt cx="6737827" cy="6858001"/>
            </a:xfrm>
          </p:grpSpPr>
          <p:pic>
            <p:nvPicPr>
              <p:cNvPr id="7" name="Picture 6" descr="Water helps regulate body temperature depcition."/>
              <p:cNvPicPr>
                <a:picLocks noChangeAspect="1"/>
              </p:cNvPicPr>
              <p:nvPr/>
            </p:nvPicPr>
            <p:blipFill>
              <a:blip r:embed="rId3"/>
              <a:stretch>
                <a:fillRect/>
              </a:stretch>
            </p:blipFill>
            <p:spPr>
              <a:xfrm>
                <a:off x="774809" y="0"/>
                <a:ext cx="4825682" cy="6858000"/>
              </a:xfrm>
              <a:prstGeom prst="rect">
                <a:avLst/>
              </a:prstGeom>
            </p:spPr>
          </p:pic>
          <p:pic>
            <p:nvPicPr>
              <p:cNvPr id="8" name="Picture 7" descr="Graphic showing that water helps deliver oxygen all over the body."/>
              <p:cNvPicPr>
                <a:picLocks noChangeAspect="1"/>
              </p:cNvPicPr>
              <p:nvPr/>
            </p:nvPicPr>
            <p:blipFill rotWithShape="1">
              <a:blip r:embed="rId4"/>
              <a:srcRect l="9630" r="22174"/>
              <a:stretch/>
            </p:blipFill>
            <p:spPr>
              <a:xfrm>
                <a:off x="5583612" y="1928812"/>
                <a:ext cx="1929022" cy="4431535"/>
              </a:xfrm>
              <a:prstGeom prst="rect">
                <a:avLst/>
              </a:prstGeom>
            </p:spPr>
          </p:pic>
          <p:sp>
            <p:nvSpPr>
              <p:cNvPr id="9" name="Rectangle 8"/>
              <p:cNvSpPr/>
              <p:nvPr/>
            </p:nvSpPr>
            <p:spPr>
              <a:xfrm>
                <a:off x="5583612" y="0"/>
                <a:ext cx="1929022" cy="1928812"/>
              </a:xfrm>
              <a:prstGeom prst="rect">
                <a:avLst/>
              </a:prstGeom>
              <a:solidFill>
                <a:srgbClr val="00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31490" y="134679"/>
                <a:ext cx="469002" cy="932122"/>
              </a:xfrm>
              <a:prstGeom prst="rect">
                <a:avLst/>
              </a:prstGeom>
              <a:solidFill>
                <a:srgbClr val="00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4807" y="-1"/>
                <a:ext cx="515517" cy="1314451"/>
              </a:xfrm>
              <a:prstGeom prst="rect">
                <a:avLst/>
              </a:prstGeom>
              <a:solidFill>
                <a:srgbClr val="00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83612" y="6215062"/>
                <a:ext cx="1929022" cy="642937"/>
              </a:xfrm>
              <a:prstGeom prst="rect">
                <a:avLst/>
              </a:prstGeom>
              <a:solidFill>
                <a:srgbClr val="00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5131490" y="1"/>
              <a:ext cx="729333" cy="584268"/>
            </a:xfrm>
            <a:prstGeom prst="rect">
              <a:avLst/>
            </a:prstGeom>
            <a:solidFill>
              <a:srgbClr val="00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descr="Solid color background."/>
          <p:cNvSpPr/>
          <p:nvPr/>
        </p:nvSpPr>
        <p:spPr>
          <a:xfrm>
            <a:off x="6737828" y="-1"/>
            <a:ext cx="5454172" cy="6858000"/>
          </a:xfrm>
          <a:prstGeom prst="rect">
            <a:avLst/>
          </a:prstGeom>
          <a:solidFill>
            <a:srgbClr val="00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54707" y="750491"/>
            <a:ext cx="5244459" cy="5324535"/>
          </a:xfrm>
          <a:prstGeom prst="rect">
            <a:avLst/>
          </a:prstGeom>
          <a:noFill/>
        </p:spPr>
        <p:txBody>
          <a:bodyPr wrap="square" rtlCol="0">
            <a:spAutoFit/>
          </a:bodyPr>
          <a:lstStyle/>
          <a:p>
            <a:pPr algn="ctr"/>
            <a:r>
              <a:rPr lang="en-US" sz="6000" dirty="0" smtClean="0">
                <a:solidFill>
                  <a:schemeClr val="bg1"/>
                </a:solidFill>
              </a:rPr>
              <a:t>Your body needs quality drinking water. </a:t>
            </a:r>
          </a:p>
          <a:p>
            <a:endParaRPr lang="en-US" sz="4000" dirty="0">
              <a:solidFill>
                <a:schemeClr val="bg1"/>
              </a:solidFill>
            </a:endParaRPr>
          </a:p>
          <a:p>
            <a:pPr algn="ctr"/>
            <a:r>
              <a:rPr lang="en-US" sz="6000" dirty="0" smtClean="0">
                <a:solidFill>
                  <a:schemeClr val="bg1"/>
                </a:solidFill>
              </a:rPr>
              <a:t>Test your well water regularly.</a:t>
            </a:r>
            <a:endParaRPr lang="en-US" sz="2800" dirty="0">
              <a:solidFill>
                <a:schemeClr val="bg1"/>
              </a:solidFill>
            </a:endParaRPr>
          </a:p>
        </p:txBody>
      </p:sp>
      <p:sp>
        <p:nvSpPr>
          <p:cNvPr id="15" name="Rectangle 14" descr="Solid color background"/>
          <p:cNvSpPr/>
          <p:nvPr/>
        </p:nvSpPr>
        <p:spPr>
          <a:xfrm>
            <a:off x="340202" y="-2"/>
            <a:ext cx="729333" cy="584268"/>
          </a:xfrm>
          <a:prstGeom prst="rect">
            <a:avLst/>
          </a:prstGeom>
          <a:solidFill>
            <a:srgbClr val="004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228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0" dirty="0">
                <a:solidFill>
                  <a:schemeClr val="bg1"/>
                </a:solidFill>
              </a:rPr>
              <a:t>You cannot always taste, smell, or see changes in your water quality</a:t>
            </a:r>
            <a:r>
              <a:rPr lang="en-US" sz="1000" dirty="0" smtClean="0">
                <a:solidFill>
                  <a:schemeClr val="bg1"/>
                </a:solidFill>
              </a:rPr>
              <a:t>.</a:t>
            </a:r>
            <a:endParaRPr lang="en-US" sz="1000" dirty="0">
              <a:solidFill>
                <a:schemeClr val="bg1"/>
              </a:solidFill>
            </a:endParaRPr>
          </a:p>
        </p:txBody>
      </p:sp>
      <p:sp>
        <p:nvSpPr>
          <p:cNvPr id="7" name="TextBox 6"/>
          <p:cNvSpPr txBox="1"/>
          <p:nvPr/>
        </p:nvSpPr>
        <p:spPr>
          <a:xfrm>
            <a:off x="361927" y="4237355"/>
            <a:ext cx="11420697" cy="1938992"/>
          </a:xfrm>
          <a:prstGeom prst="rect">
            <a:avLst/>
          </a:prstGeom>
          <a:noFill/>
        </p:spPr>
        <p:txBody>
          <a:bodyPr wrap="square" rtlCol="0">
            <a:spAutoFit/>
          </a:bodyPr>
          <a:lstStyle/>
          <a:p>
            <a:pPr algn="ctr"/>
            <a:r>
              <a:rPr lang="en-US" sz="6000" dirty="0" smtClean="0">
                <a:solidFill>
                  <a:srgbClr val="003865"/>
                </a:solidFill>
              </a:rPr>
              <a:t>You cannot always taste, smell, or see changes in your water quality.</a:t>
            </a:r>
            <a:endParaRPr lang="en-US" sz="6000" dirty="0">
              <a:solidFill>
                <a:srgbClr val="003865"/>
              </a:solidFill>
            </a:endParaRPr>
          </a:p>
        </p:txBody>
      </p:sp>
      <p:grpSp>
        <p:nvGrpSpPr>
          <p:cNvPr id="8" name="Group 7" descr="Icon showing you cannot taste."/>
          <p:cNvGrpSpPr/>
          <p:nvPr/>
        </p:nvGrpSpPr>
        <p:grpSpPr>
          <a:xfrm>
            <a:off x="701957" y="788901"/>
            <a:ext cx="3423713" cy="2774772"/>
            <a:chOff x="831962" y="3101390"/>
            <a:chExt cx="1371600" cy="1111623"/>
          </a:xfrm>
        </p:grpSpPr>
        <p:sp>
          <p:nvSpPr>
            <p:cNvPr id="9" name="Freeform 52"/>
            <p:cNvSpPr>
              <a:spLocks noChangeAspect="1" noEditPoints="1"/>
            </p:cNvSpPr>
            <p:nvPr/>
          </p:nvSpPr>
          <p:spPr bwMode="auto">
            <a:xfrm>
              <a:off x="831962" y="3457712"/>
              <a:ext cx="1371600" cy="464922"/>
            </a:xfrm>
            <a:custGeom>
              <a:avLst/>
              <a:gdLst>
                <a:gd name="T0" fmla="*/ 350 w 435"/>
                <a:gd name="T1" fmla="*/ 10 h 148"/>
                <a:gd name="T2" fmla="*/ 219 w 435"/>
                <a:gd name="T3" fmla="*/ 12 h 148"/>
                <a:gd name="T4" fmla="*/ 87 w 435"/>
                <a:gd name="T5" fmla="*/ 11 h 148"/>
                <a:gd name="T6" fmla="*/ 45 w 435"/>
                <a:gd name="T7" fmla="*/ 74 h 148"/>
                <a:gd name="T8" fmla="*/ 397 w 435"/>
                <a:gd name="T9" fmla="*/ 71 h 148"/>
                <a:gd name="T10" fmla="*/ 69 w 435"/>
                <a:gd name="T11" fmla="*/ 38 h 148"/>
                <a:gd name="T12" fmla="*/ 71 w 435"/>
                <a:gd name="T13" fmla="*/ 32 h 148"/>
                <a:gd name="T14" fmla="*/ 105 w 435"/>
                <a:gd name="T15" fmla="*/ 71 h 148"/>
                <a:gd name="T16" fmla="*/ 79 w 435"/>
                <a:gd name="T17" fmla="*/ 61 h 148"/>
                <a:gd name="T18" fmla="*/ 83 w 435"/>
                <a:gd name="T19" fmla="*/ 30 h 148"/>
                <a:gd name="T20" fmla="*/ 92 w 435"/>
                <a:gd name="T21" fmla="*/ 45 h 148"/>
                <a:gd name="T22" fmla="*/ 118 w 435"/>
                <a:gd name="T23" fmla="*/ 45 h 148"/>
                <a:gd name="T24" fmla="*/ 293 w 435"/>
                <a:gd name="T25" fmla="*/ 82 h 148"/>
                <a:gd name="T26" fmla="*/ 269 w 435"/>
                <a:gd name="T27" fmla="*/ 89 h 148"/>
                <a:gd name="T28" fmla="*/ 218 w 435"/>
                <a:gd name="T29" fmla="*/ 87 h 148"/>
                <a:gd name="T30" fmla="*/ 188 w 435"/>
                <a:gd name="T31" fmla="*/ 92 h 148"/>
                <a:gd name="T32" fmla="*/ 162 w 435"/>
                <a:gd name="T33" fmla="*/ 77 h 148"/>
                <a:gd name="T34" fmla="*/ 153 w 435"/>
                <a:gd name="T35" fmla="*/ 81 h 148"/>
                <a:gd name="T36" fmla="*/ 125 w 435"/>
                <a:gd name="T37" fmla="*/ 74 h 148"/>
                <a:gd name="T38" fmla="*/ 128 w 435"/>
                <a:gd name="T39" fmla="*/ 42 h 148"/>
                <a:gd name="T40" fmla="*/ 161 w 435"/>
                <a:gd name="T41" fmla="*/ 56 h 148"/>
                <a:gd name="T42" fmla="*/ 168 w 435"/>
                <a:gd name="T43" fmla="*/ 53 h 148"/>
                <a:gd name="T44" fmla="*/ 205 w 435"/>
                <a:gd name="T45" fmla="*/ 53 h 148"/>
                <a:gd name="T46" fmla="*/ 217 w 435"/>
                <a:gd name="T47" fmla="*/ 67 h 148"/>
                <a:gd name="T48" fmla="*/ 231 w 435"/>
                <a:gd name="T49" fmla="*/ 52 h 148"/>
                <a:gd name="T50" fmla="*/ 269 w 435"/>
                <a:gd name="T51" fmla="*/ 51 h 148"/>
                <a:gd name="T52" fmla="*/ 297 w 435"/>
                <a:gd name="T53" fmla="*/ 42 h 148"/>
                <a:gd name="T54" fmla="*/ 293 w 435"/>
                <a:gd name="T55" fmla="*/ 82 h 148"/>
                <a:gd name="T56" fmla="*/ 312 w 435"/>
                <a:gd name="T57" fmla="*/ 54 h 148"/>
                <a:gd name="T58" fmla="*/ 340 w 435"/>
                <a:gd name="T59" fmla="*/ 56 h 148"/>
                <a:gd name="T60" fmla="*/ 358 w 435"/>
                <a:gd name="T61" fmla="*/ 56 h 148"/>
                <a:gd name="T62" fmla="*/ 357 w 435"/>
                <a:gd name="T63" fmla="*/ 44 h 148"/>
                <a:gd name="T64" fmla="*/ 358 w 435"/>
                <a:gd name="T65" fmla="*/ 5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48">
                  <a:moveTo>
                    <a:pt x="433" y="19"/>
                  </a:moveTo>
                  <a:cubicBezTo>
                    <a:pt x="429" y="8"/>
                    <a:pt x="412" y="17"/>
                    <a:pt x="350" y="10"/>
                  </a:cubicBezTo>
                  <a:cubicBezTo>
                    <a:pt x="312" y="5"/>
                    <a:pt x="307" y="0"/>
                    <a:pt x="282" y="1"/>
                  </a:cubicBezTo>
                  <a:cubicBezTo>
                    <a:pt x="251" y="3"/>
                    <a:pt x="248" y="10"/>
                    <a:pt x="219" y="12"/>
                  </a:cubicBezTo>
                  <a:cubicBezTo>
                    <a:pt x="194" y="14"/>
                    <a:pt x="169" y="0"/>
                    <a:pt x="146" y="1"/>
                  </a:cubicBezTo>
                  <a:cubicBezTo>
                    <a:pt x="135" y="2"/>
                    <a:pt x="95" y="10"/>
                    <a:pt x="87" y="11"/>
                  </a:cubicBezTo>
                  <a:cubicBezTo>
                    <a:pt x="54" y="15"/>
                    <a:pt x="13" y="15"/>
                    <a:pt x="7" y="19"/>
                  </a:cubicBezTo>
                  <a:cubicBezTo>
                    <a:pt x="0" y="24"/>
                    <a:pt x="23" y="49"/>
                    <a:pt x="45" y="74"/>
                  </a:cubicBezTo>
                  <a:cubicBezTo>
                    <a:pt x="67" y="99"/>
                    <a:pt x="107" y="145"/>
                    <a:pt x="217" y="146"/>
                  </a:cubicBezTo>
                  <a:cubicBezTo>
                    <a:pt x="353" y="148"/>
                    <a:pt x="372" y="94"/>
                    <a:pt x="397" y="71"/>
                  </a:cubicBezTo>
                  <a:cubicBezTo>
                    <a:pt x="428" y="43"/>
                    <a:pt x="435" y="28"/>
                    <a:pt x="433" y="19"/>
                  </a:cubicBezTo>
                  <a:close/>
                  <a:moveTo>
                    <a:pt x="69" y="38"/>
                  </a:moveTo>
                  <a:cubicBezTo>
                    <a:pt x="66" y="38"/>
                    <a:pt x="59" y="28"/>
                    <a:pt x="63" y="28"/>
                  </a:cubicBezTo>
                  <a:cubicBezTo>
                    <a:pt x="66" y="28"/>
                    <a:pt x="71" y="26"/>
                    <a:pt x="71" y="32"/>
                  </a:cubicBezTo>
                  <a:cubicBezTo>
                    <a:pt x="71" y="36"/>
                    <a:pt x="72" y="38"/>
                    <a:pt x="69" y="38"/>
                  </a:cubicBezTo>
                  <a:close/>
                  <a:moveTo>
                    <a:pt x="105" y="71"/>
                  </a:moveTo>
                  <a:cubicBezTo>
                    <a:pt x="99" y="71"/>
                    <a:pt x="91" y="63"/>
                    <a:pt x="90" y="55"/>
                  </a:cubicBezTo>
                  <a:cubicBezTo>
                    <a:pt x="86" y="59"/>
                    <a:pt x="81" y="61"/>
                    <a:pt x="79" y="61"/>
                  </a:cubicBezTo>
                  <a:cubicBezTo>
                    <a:pt x="73" y="61"/>
                    <a:pt x="70" y="49"/>
                    <a:pt x="72" y="44"/>
                  </a:cubicBezTo>
                  <a:cubicBezTo>
                    <a:pt x="75" y="36"/>
                    <a:pt x="77" y="30"/>
                    <a:pt x="83" y="30"/>
                  </a:cubicBezTo>
                  <a:cubicBezTo>
                    <a:pt x="88" y="30"/>
                    <a:pt x="88" y="37"/>
                    <a:pt x="92" y="45"/>
                  </a:cubicBezTo>
                  <a:cubicBezTo>
                    <a:pt x="92" y="45"/>
                    <a:pt x="92" y="45"/>
                    <a:pt x="92" y="45"/>
                  </a:cubicBezTo>
                  <a:cubicBezTo>
                    <a:pt x="100" y="34"/>
                    <a:pt x="95" y="33"/>
                    <a:pt x="103" y="33"/>
                  </a:cubicBezTo>
                  <a:cubicBezTo>
                    <a:pt x="113" y="34"/>
                    <a:pt x="111" y="40"/>
                    <a:pt x="118" y="45"/>
                  </a:cubicBezTo>
                  <a:cubicBezTo>
                    <a:pt x="128" y="52"/>
                    <a:pt x="113" y="71"/>
                    <a:pt x="105" y="71"/>
                  </a:cubicBezTo>
                  <a:close/>
                  <a:moveTo>
                    <a:pt x="293" y="82"/>
                  </a:moveTo>
                  <a:cubicBezTo>
                    <a:pt x="289" y="82"/>
                    <a:pt x="279" y="83"/>
                    <a:pt x="273" y="80"/>
                  </a:cubicBezTo>
                  <a:cubicBezTo>
                    <a:pt x="273" y="84"/>
                    <a:pt x="271" y="87"/>
                    <a:pt x="269" y="89"/>
                  </a:cubicBezTo>
                  <a:cubicBezTo>
                    <a:pt x="267" y="92"/>
                    <a:pt x="262" y="92"/>
                    <a:pt x="248" y="91"/>
                  </a:cubicBezTo>
                  <a:cubicBezTo>
                    <a:pt x="226" y="91"/>
                    <a:pt x="220" y="91"/>
                    <a:pt x="218" y="87"/>
                  </a:cubicBezTo>
                  <a:cubicBezTo>
                    <a:pt x="218" y="87"/>
                    <a:pt x="218" y="87"/>
                    <a:pt x="218" y="86"/>
                  </a:cubicBezTo>
                  <a:cubicBezTo>
                    <a:pt x="217" y="92"/>
                    <a:pt x="212" y="92"/>
                    <a:pt x="188" y="92"/>
                  </a:cubicBezTo>
                  <a:cubicBezTo>
                    <a:pt x="174" y="93"/>
                    <a:pt x="169" y="93"/>
                    <a:pt x="167" y="90"/>
                  </a:cubicBezTo>
                  <a:cubicBezTo>
                    <a:pt x="164" y="87"/>
                    <a:pt x="162" y="83"/>
                    <a:pt x="162" y="77"/>
                  </a:cubicBezTo>
                  <a:cubicBezTo>
                    <a:pt x="162" y="78"/>
                    <a:pt x="161" y="79"/>
                    <a:pt x="160" y="80"/>
                  </a:cubicBezTo>
                  <a:cubicBezTo>
                    <a:pt x="158" y="82"/>
                    <a:pt x="155" y="81"/>
                    <a:pt x="153" y="81"/>
                  </a:cubicBezTo>
                  <a:cubicBezTo>
                    <a:pt x="146" y="80"/>
                    <a:pt x="142" y="79"/>
                    <a:pt x="136" y="77"/>
                  </a:cubicBezTo>
                  <a:cubicBezTo>
                    <a:pt x="129" y="75"/>
                    <a:pt x="127" y="76"/>
                    <a:pt x="125" y="74"/>
                  </a:cubicBezTo>
                  <a:cubicBezTo>
                    <a:pt x="120" y="68"/>
                    <a:pt x="124" y="55"/>
                    <a:pt x="126" y="46"/>
                  </a:cubicBezTo>
                  <a:cubicBezTo>
                    <a:pt x="126" y="45"/>
                    <a:pt x="126" y="43"/>
                    <a:pt x="128" y="42"/>
                  </a:cubicBezTo>
                  <a:cubicBezTo>
                    <a:pt x="129" y="41"/>
                    <a:pt x="131" y="41"/>
                    <a:pt x="132" y="41"/>
                  </a:cubicBezTo>
                  <a:cubicBezTo>
                    <a:pt x="145" y="43"/>
                    <a:pt x="159" y="42"/>
                    <a:pt x="161" y="56"/>
                  </a:cubicBezTo>
                  <a:cubicBezTo>
                    <a:pt x="162" y="59"/>
                    <a:pt x="162" y="60"/>
                    <a:pt x="163" y="59"/>
                  </a:cubicBezTo>
                  <a:cubicBezTo>
                    <a:pt x="165" y="58"/>
                    <a:pt x="164" y="56"/>
                    <a:pt x="168" y="53"/>
                  </a:cubicBezTo>
                  <a:cubicBezTo>
                    <a:pt x="170" y="51"/>
                    <a:pt x="173" y="49"/>
                    <a:pt x="174" y="50"/>
                  </a:cubicBezTo>
                  <a:cubicBezTo>
                    <a:pt x="178" y="50"/>
                    <a:pt x="195" y="51"/>
                    <a:pt x="205" y="53"/>
                  </a:cubicBezTo>
                  <a:cubicBezTo>
                    <a:pt x="214" y="54"/>
                    <a:pt x="213" y="56"/>
                    <a:pt x="214" y="58"/>
                  </a:cubicBezTo>
                  <a:cubicBezTo>
                    <a:pt x="216" y="60"/>
                    <a:pt x="217" y="63"/>
                    <a:pt x="217" y="67"/>
                  </a:cubicBezTo>
                  <a:cubicBezTo>
                    <a:pt x="220" y="68"/>
                    <a:pt x="218" y="61"/>
                    <a:pt x="221" y="58"/>
                  </a:cubicBezTo>
                  <a:cubicBezTo>
                    <a:pt x="222" y="56"/>
                    <a:pt x="222" y="52"/>
                    <a:pt x="231" y="52"/>
                  </a:cubicBezTo>
                  <a:cubicBezTo>
                    <a:pt x="242" y="53"/>
                    <a:pt x="259" y="52"/>
                    <a:pt x="262" y="51"/>
                  </a:cubicBezTo>
                  <a:cubicBezTo>
                    <a:pt x="263" y="51"/>
                    <a:pt x="268" y="50"/>
                    <a:pt x="269" y="51"/>
                  </a:cubicBezTo>
                  <a:cubicBezTo>
                    <a:pt x="272" y="54"/>
                    <a:pt x="272" y="64"/>
                    <a:pt x="275" y="63"/>
                  </a:cubicBezTo>
                  <a:cubicBezTo>
                    <a:pt x="280" y="63"/>
                    <a:pt x="274" y="47"/>
                    <a:pt x="297" y="42"/>
                  </a:cubicBezTo>
                  <a:cubicBezTo>
                    <a:pt x="308" y="39"/>
                    <a:pt x="309" y="46"/>
                    <a:pt x="309" y="61"/>
                  </a:cubicBezTo>
                  <a:cubicBezTo>
                    <a:pt x="309" y="76"/>
                    <a:pt x="304" y="82"/>
                    <a:pt x="293" y="82"/>
                  </a:cubicBezTo>
                  <a:close/>
                  <a:moveTo>
                    <a:pt x="328" y="74"/>
                  </a:moveTo>
                  <a:cubicBezTo>
                    <a:pt x="319" y="72"/>
                    <a:pt x="312" y="65"/>
                    <a:pt x="312" y="54"/>
                  </a:cubicBezTo>
                  <a:cubicBezTo>
                    <a:pt x="312" y="44"/>
                    <a:pt x="326" y="47"/>
                    <a:pt x="331" y="37"/>
                  </a:cubicBezTo>
                  <a:cubicBezTo>
                    <a:pt x="332" y="34"/>
                    <a:pt x="340" y="45"/>
                    <a:pt x="340" y="56"/>
                  </a:cubicBezTo>
                  <a:cubicBezTo>
                    <a:pt x="340" y="66"/>
                    <a:pt x="338" y="75"/>
                    <a:pt x="328" y="74"/>
                  </a:cubicBezTo>
                  <a:close/>
                  <a:moveTo>
                    <a:pt x="358" y="56"/>
                  </a:moveTo>
                  <a:cubicBezTo>
                    <a:pt x="357" y="57"/>
                    <a:pt x="351" y="52"/>
                    <a:pt x="351" y="50"/>
                  </a:cubicBezTo>
                  <a:cubicBezTo>
                    <a:pt x="351" y="45"/>
                    <a:pt x="354" y="45"/>
                    <a:pt x="357" y="44"/>
                  </a:cubicBezTo>
                  <a:cubicBezTo>
                    <a:pt x="361" y="43"/>
                    <a:pt x="361" y="45"/>
                    <a:pt x="361" y="50"/>
                  </a:cubicBezTo>
                  <a:cubicBezTo>
                    <a:pt x="361" y="53"/>
                    <a:pt x="361" y="51"/>
                    <a:pt x="358" y="56"/>
                  </a:cubicBezTo>
                  <a:close/>
                </a:path>
              </a:pathLst>
            </a:custGeom>
            <a:solidFill>
              <a:srgbClr val="00386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quot;No&quot; Symbol 9"/>
            <p:cNvSpPr/>
            <p:nvPr/>
          </p:nvSpPr>
          <p:spPr>
            <a:xfrm>
              <a:off x="914493" y="3101390"/>
              <a:ext cx="1201205" cy="1111623"/>
            </a:xfrm>
            <a:prstGeom prst="noSmoking">
              <a:avLst>
                <a:gd name="adj" fmla="val 8957"/>
              </a:avLst>
            </a:prstGeom>
            <a:solidFill>
              <a:srgbClr val="78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descr="Icon showing you cannot see."/>
          <p:cNvGrpSpPr/>
          <p:nvPr/>
        </p:nvGrpSpPr>
        <p:grpSpPr>
          <a:xfrm>
            <a:off x="7963787" y="788902"/>
            <a:ext cx="2998382" cy="2774772"/>
            <a:chOff x="4177748" y="3080445"/>
            <a:chExt cx="1201205" cy="1111623"/>
          </a:xfrm>
        </p:grpSpPr>
        <p:grpSp>
          <p:nvGrpSpPr>
            <p:cNvPr id="12" name="Group 11"/>
            <p:cNvGrpSpPr>
              <a:grpSpLocks noChangeAspect="1"/>
            </p:cNvGrpSpPr>
            <p:nvPr/>
          </p:nvGrpSpPr>
          <p:grpSpPr>
            <a:xfrm>
              <a:off x="4206530" y="3388510"/>
              <a:ext cx="1143643" cy="548640"/>
              <a:chOff x="8520113" y="-4503738"/>
              <a:chExt cx="1409700" cy="676275"/>
            </a:xfrm>
            <a:solidFill>
              <a:srgbClr val="003865"/>
            </a:solidFill>
          </p:grpSpPr>
          <p:sp>
            <p:nvSpPr>
              <p:cNvPr id="14" name="Freeform 99"/>
              <p:cNvSpPr>
                <a:spLocks noEditPoints="1"/>
              </p:cNvSpPr>
              <p:nvPr/>
            </p:nvSpPr>
            <p:spPr bwMode="auto">
              <a:xfrm>
                <a:off x="8934450" y="-4456113"/>
                <a:ext cx="581025" cy="584200"/>
              </a:xfrm>
              <a:custGeom>
                <a:avLst/>
                <a:gdLst>
                  <a:gd name="T0" fmla="*/ 96 w 192"/>
                  <a:gd name="T1" fmla="*/ 32 h 193"/>
                  <a:gd name="T2" fmla="*/ 160 w 192"/>
                  <a:gd name="T3" fmla="*/ 96 h 193"/>
                  <a:gd name="T4" fmla="*/ 96 w 192"/>
                  <a:gd name="T5" fmla="*/ 161 h 193"/>
                  <a:gd name="T6" fmla="*/ 32 w 192"/>
                  <a:gd name="T7" fmla="*/ 96 h 193"/>
                  <a:gd name="T8" fmla="*/ 96 w 192"/>
                  <a:gd name="T9" fmla="*/ 32 h 193"/>
                  <a:gd name="T10" fmla="*/ 96 w 192"/>
                  <a:gd name="T11" fmla="*/ 0 h 193"/>
                  <a:gd name="T12" fmla="*/ 0 w 192"/>
                  <a:gd name="T13" fmla="*/ 96 h 193"/>
                  <a:gd name="T14" fmla="*/ 96 w 192"/>
                  <a:gd name="T15" fmla="*/ 193 h 193"/>
                  <a:gd name="T16" fmla="*/ 192 w 192"/>
                  <a:gd name="T17" fmla="*/ 96 h 193"/>
                  <a:gd name="T18" fmla="*/ 96 w 192"/>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3">
                    <a:moveTo>
                      <a:pt x="96" y="32"/>
                    </a:moveTo>
                    <a:cubicBezTo>
                      <a:pt x="131" y="32"/>
                      <a:pt x="160" y="61"/>
                      <a:pt x="160" y="96"/>
                    </a:cubicBezTo>
                    <a:cubicBezTo>
                      <a:pt x="160" y="132"/>
                      <a:pt x="131" y="161"/>
                      <a:pt x="96" y="161"/>
                    </a:cubicBezTo>
                    <a:cubicBezTo>
                      <a:pt x="61" y="161"/>
                      <a:pt x="32" y="132"/>
                      <a:pt x="32" y="96"/>
                    </a:cubicBezTo>
                    <a:cubicBezTo>
                      <a:pt x="32" y="61"/>
                      <a:pt x="61" y="32"/>
                      <a:pt x="96" y="32"/>
                    </a:cubicBezTo>
                    <a:moveTo>
                      <a:pt x="96" y="0"/>
                    </a:moveTo>
                    <a:cubicBezTo>
                      <a:pt x="43" y="0"/>
                      <a:pt x="0" y="43"/>
                      <a:pt x="0" y="96"/>
                    </a:cubicBezTo>
                    <a:cubicBezTo>
                      <a:pt x="0" y="150"/>
                      <a:pt x="43" y="193"/>
                      <a:pt x="96" y="193"/>
                    </a:cubicBezTo>
                    <a:cubicBezTo>
                      <a:pt x="149" y="193"/>
                      <a:pt x="192" y="150"/>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0"/>
              <p:cNvSpPr>
                <a:spLocks noEditPoints="1"/>
              </p:cNvSpPr>
              <p:nvPr/>
            </p:nvSpPr>
            <p:spPr bwMode="auto">
              <a:xfrm>
                <a:off x="8520113" y="-4503738"/>
                <a:ext cx="1409700" cy="676275"/>
              </a:xfrm>
              <a:custGeom>
                <a:avLst/>
                <a:gdLst>
                  <a:gd name="T0" fmla="*/ 457 w 466"/>
                  <a:gd name="T1" fmla="*/ 102 h 224"/>
                  <a:gd name="T2" fmla="*/ 233 w 466"/>
                  <a:gd name="T3" fmla="*/ 0 h 224"/>
                  <a:gd name="T4" fmla="*/ 9 w 466"/>
                  <a:gd name="T5" fmla="*/ 102 h 224"/>
                  <a:gd name="T6" fmla="*/ 0 w 466"/>
                  <a:gd name="T7" fmla="*/ 112 h 224"/>
                  <a:gd name="T8" fmla="*/ 9 w 466"/>
                  <a:gd name="T9" fmla="*/ 123 h 224"/>
                  <a:gd name="T10" fmla="*/ 233 w 466"/>
                  <a:gd name="T11" fmla="*/ 224 h 224"/>
                  <a:gd name="T12" fmla="*/ 457 w 466"/>
                  <a:gd name="T13" fmla="*/ 123 h 224"/>
                  <a:gd name="T14" fmla="*/ 466 w 466"/>
                  <a:gd name="T15" fmla="*/ 112 h 224"/>
                  <a:gd name="T16" fmla="*/ 457 w 466"/>
                  <a:gd name="T17" fmla="*/ 102 h 224"/>
                  <a:gd name="T18" fmla="*/ 233 w 466"/>
                  <a:gd name="T19" fmla="*/ 177 h 224"/>
                  <a:gd name="T20" fmla="*/ 169 w 466"/>
                  <a:gd name="T21" fmla="*/ 112 h 224"/>
                  <a:gd name="T22" fmla="*/ 233 w 466"/>
                  <a:gd name="T23" fmla="*/ 48 h 224"/>
                  <a:gd name="T24" fmla="*/ 297 w 466"/>
                  <a:gd name="T25" fmla="*/ 112 h 224"/>
                  <a:gd name="T26" fmla="*/ 233 w 466"/>
                  <a:gd name="T27" fmla="*/ 177 h 224"/>
                  <a:gd name="T28" fmla="*/ 170 w 466"/>
                  <a:gd name="T29" fmla="*/ 40 h 224"/>
                  <a:gd name="T30" fmla="*/ 137 w 466"/>
                  <a:gd name="T31" fmla="*/ 112 h 224"/>
                  <a:gd name="T32" fmla="*/ 170 w 466"/>
                  <a:gd name="T33" fmla="*/ 185 h 224"/>
                  <a:gd name="T34" fmla="*/ 43 w 466"/>
                  <a:gd name="T35" fmla="*/ 112 h 224"/>
                  <a:gd name="T36" fmla="*/ 170 w 466"/>
                  <a:gd name="T37" fmla="*/ 40 h 224"/>
                  <a:gd name="T38" fmla="*/ 296 w 466"/>
                  <a:gd name="T39" fmla="*/ 185 h 224"/>
                  <a:gd name="T40" fmla="*/ 329 w 466"/>
                  <a:gd name="T41" fmla="*/ 112 h 224"/>
                  <a:gd name="T42" fmla="*/ 296 w 466"/>
                  <a:gd name="T43" fmla="*/ 40 h 224"/>
                  <a:gd name="T44" fmla="*/ 423 w 466"/>
                  <a:gd name="T45" fmla="*/ 112 h 224"/>
                  <a:gd name="T46" fmla="*/ 296 w 466"/>
                  <a:gd name="T47" fmla="*/ 18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24">
                    <a:moveTo>
                      <a:pt x="457" y="102"/>
                    </a:moveTo>
                    <a:cubicBezTo>
                      <a:pt x="400" y="37"/>
                      <a:pt x="318" y="0"/>
                      <a:pt x="233" y="0"/>
                    </a:cubicBezTo>
                    <a:cubicBezTo>
                      <a:pt x="147" y="0"/>
                      <a:pt x="66" y="37"/>
                      <a:pt x="9" y="102"/>
                    </a:cubicBezTo>
                    <a:cubicBezTo>
                      <a:pt x="0" y="112"/>
                      <a:pt x="0" y="112"/>
                      <a:pt x="0" y="112"/>
                    </a:cubicBezTo>
                    <a:cubicBezTo>
                      <a:pt x="9" y="123"/>
                      <a:pt x="9" y="123"/>
                      <a:pt x="9" y="123"/>
                    </a:cubicBezTo>
                    <a:cubicBezTo>
                      <a:pt x="66" y="188"/>
                      <a:pt x="147" y="224"/>
                      <a:pt x="233" y="224"/>
                    </a:cubicBezTo>
                    <a:cubicBezTo>
                      <a:pt x="318" y="224"/>
                      <a:pt x="400" y="188"/>
                      <a:pt x="457" y="123"/>
                    </a:cubicBezTo>
                    <a:cubicBezTo>
                      <a:pt x="466" y="112"/>
                      <a:pt x="466" y="112"/>
                      <a:pt x="466" y="112"/>
                    </a:cubicBezTo>
                    <a:lnTo>
                      <a:pt x="457" y="102"/>
                    </a:lnTo>
                    <a:close/>
                    <a:moveTo>
                      <a:pt x="233" y="177"/>
                    </a:moveTo>
                    <a:cubicBezTo>
                      <a:pt x="198" y="177"/>
                      <a:pt x="169" y="148"/>
                      <a:pt x="169" y="112"/>
                    </a:cubicBezTo>
                    <a:cubicBezTo>
                      <a:pt x="169" y="77"/>
                      <a:pt x="198" y="48"/>
                      <a:pt x="233" y="48"/>
                    </a:cubicBezTo>
                    <a:cubicBezTo>
                      <a:pt x="268" y="48"/>
                      <a:pt x="297" y="77"/>
                      <a:pt x="297" y="112"/>
                    </a:cubicBezTo>
                    <a:cubicBezTo>
                      <a:pt x="297" y="148"/>
                      <a:pt x="268" y="177"/>
                      <a:pt x="233" y="177"/>
                    </a:cubicBezTo>
                    <a:close/>
                    <a:moveTo>
                      <a:pt x="170" y="40"/>
                    </a:moveTo>
                    <a:cubicBezTo>
                      <a:pt x="150" y="58"/>
                      <a:pt x="137" y="84"/>
                      <a:pt x="137" y="112"/>
                    </a:cubicBezTo>
                    <a:cubicBezTo>
                      <a:pt x="137" y="141"/>
                      <a:pt x="150" y="167"/>
                      <a:pt x="170" y="185"/>
                    </a:cubicBezTo>
                    <a:cubicBezTo>
                      <a:pt x="122" y="173"/>
                      <a:pt x="78" y="148"/>
                      <a:pt x="43" y="112"/>
                    </a:cubicBezTo>
                    <a:cubicBezTo>
                      <a:pt x="78" y="77"/>
                      <a:pt x="122" y="52"/>
                      <a:pt x="170" y="40"/>
                    </a:cubicBezTo>
                    <a:close/>
                    <a:moveTo>
                      <a:pt x="296" y="185"/>
                    </a:moveTo>
                    <a:cubicBezTo>
                      <a:pt x="316" y="167"/>
                      <a:pt x="329" y="141"/>
                      <a:pt x="329" y="112"/>
                    </a:cubicBezTo>
                    <a:cubicBezTo>
                      <a:pt x="329" y="84"/>
                      <a:pt x="316" y="58"/>
                      <a:pt x="296" y="40"/>
                    </a:cubicBezTo>
                    <a:cubicBezTo>
                      <a:pt x="344" y="52"/>
                      <a:pt x="388" y="77"/>
                      <a:pt x="423" y="112"/>
                    </a:cubicBezTo>
                    <a:cubicBezTo>
                      <a:pt x="388" y="148"/>
                      <a:pt x="344" y="173"/>
                      <a:pt x="296"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01"/>
              <p:cNvSpPr>
                <a:spLocks noChangeArrowheads="1"/>
              </p:cNvSpPr>
              <p:nvPr/>
            </p:nvSpPr>
            <p:spPr bwMode="auto">
              <a:xfrm>
                <a:off x="9118600" y="-4268788"/>
                <a:ext cx="212725" cy="209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quot;No&quot; Symbol 12"/>
            <p:cNvSpPr/>
            <p:nvPr/>
          </p:nvSpPr>
          <p:spPr>
            <a:xfrm>
              <a:off x="4177748" y="3080445"/>
              <a:ext cx="1201205" cy="1111623"/>
            </a:xfrm>
            <a:prstGeom prst="noSmoking">
              <a:avLst>
                <a:gd name="adj" fmla="val 8957"/>
              </a:avLst>
            </a:prstGeom>
            <a:solidFill>
              <a:srgbClr val="78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descr="Icon showing you cannot smell"/>
          <p:cNvGrpSpPr/>
          <p:nvPr/>
        </p:nvGrpSpPr>
        <p:grpSpPr>
          <a:xfrm>
            <a:off x="4419317" y="788902"/>
            <a:ext cx="2998382" cy="2774772"/>
            <a:chOff x="2622807" y="3080446"/>
            <a:chExt cx="1201205" cy="1111623"/>
          </a:xfrm>
        </p:grpSpPr>
        <p:grpSp>
          <p:nvGrpSpPr>
            <p:cNvPr id="18" name="Group 17"/>
            <p:cNvGrpSpPr>
              <a:grpSpLocks noChangeAspect="1"/>
            </p:cNvGrpSpPr>
            <p:nvPr/>
          </p:nvGrpSpPr>
          <p:grpSpPr>
            <a:xfrm>
              <a:off x="2809793" y="3096335"/>
              <a:ext cx="745609" cy="914400"/>
              <a:chOff x="-2020888" y="-1920875"/>
              <a:chExt cx="890588" cy="1092200"/>
            </a:xfrm>
            <a:solidFill>
              <a:srgbClr val="003865"/>
            </a:solidFill>
          </p:grpSpPr>
          <p:sp>
            <p:nvSpPr>
              <p:cNvPr id="20" name="Freeform 107"/>
              <p:cNvSpPr>
                <a:spLocks noEditPoints="1"/>
              </p:cNvSpPr>
              <p:nvPr/>
            </p:nvSpPr>
            <p:spPr bwMode="auto">
              <a:xfrm>
                <a:off x="-2020888" y="-1920875"/>
                <a:ext cx="698500" cy="1092200"/>
              </a:xfrm>
              <a:custGeom>
                <a:avLst/>
                <a:gdLst>
                  <a:gd name="T0" fmla="*/ 91 w 229"/>
                  <a:gd name="T1" fmla="*/ 359 h 359"/>
                  <a:gd name="T2" fmla="*/ 9 w 229"/>
                  <a:gd name="T3" fmla="*/ 320 h 359"/>
                  <a:gd name="T4" fmla="*/ 7 w 229"/>
                  <a:gd name="T5" fmla="*/ 278 h 359"/>
                  <a:gd name="T6" fmla="*/ 136 w 229"/>
                  <a:gd name="T7" fmla="*/ 78 h 359"/>
                  <a:gd name="T8" fmla="*/ 156 w 229"/>
                  <a:gd name="T9" fmla="*/ 56 h 359"/>
                  <a:gd name="T10" fmla="*/ 190 w 229"/>
                  <a:gd name="T11" fmla="*/ 0 h 359"/>
                  <a:gd name="T12" fmla="*/ 218 w 229"/>
                  <a:gd name="T13" fmla="*/ 1 h 359"/>
                  <a:gd name="T14" fmla="*/ 176 w 229"/>
                  <a:gd name="T15" fmla="*/ 75 h 359"/>
                  <a:gd name="T16" fmla="*/ 157 w 229"/>
                  <a:gd name="T17" fmla="*/ 96 h 359"/>
                  <a:gd name="T18" fmla="*/ 34 w 229"/>
                  <a:gd name="T19" fmla="*/ 287 h 359"/>
                  <a:gd name="T20" fmla="*/ 32 w 229"/>
                  <a:gd name="T21" fmla="*/ 305 h 359"/>
                  <a:gd name="T22" fmla="*/ 89 w 229"/>
                  <a:gd name="T23" fmla="*/ 331 h 359"/>
                  <a:gd name="T24" fmla="*/ 125 w 229"/>
                  <a:gd name="T25" fmla="*/ 316 h 359"/>
                  <a:gd name="T26" fmla="*/ 170 w 229"/>
                  <a:gd name="T27" fmla="*/ 303 h 359"/>
                  <a:gd name="T28" fmla="*/ 171 w 229"/>
                  <a:gd name="T29" fmla="*/ 303 h 359"/>
                  <a:gd name="T30" fmla="*/ 229 w 229"/>
                  <a:gd name="T31" fmla="*/ 326 h 359"/>
                  <a:gd name="T32" fmla="*/ 212 w 229"/>
                  <a:gd name="T33" fmla="*/ 348 h 359"/>
                  <a:gd name="T34" fmla="*/ 171 w 229"/>
                  <a:gd name="T35" fmla="*/ 331 h 359"/>
                  <a:gd name="T36" fmla="*/ 170 w 229"/>
                  <a:gd name="T37" fmla="*/ 331 h 359"/>
                  <a:gd name="T38" fmla="*/ 138 w 229"/>
                  <a:gd name="T39" fmla="*/ 341 h 359"/>
                  <a:gd name="T40" fmla="*/ 93 w 229"/>
                  <a:gd name="T41" fmla="*/ 358 h 359"/>
                  <a:gd name="T42" fmla="*/ 91 w 229"/>
                  <a:gd name="T43" fmla="*/ 359 h 359"/>
                  <a:gd name="T44" fmla="*/ 90 w 229"/>
                  <a:gd name="T45" fmla="*/ 331 h 359"/>
                  <a:gd name="T46" fmla="*/ 90 w 229"/>
                  <a:gd name="T47" fmla="*/ 33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 h="359">
                    <a:moveTo>
                      <a:pt x="91" y="359"/>
                    </a:moveTo>
                    <a:cubicBezTo>
                      <a:pt x="77" y="359"/>
                      <a:pt x="25" y="347"/>
                      <a:pt x="9" y="320"/>
                    </a:cubicBezTo>
                    <a:cubicBezTo>
                      <a:pt x="0" y="306"/>
                      <a:pt x="4" y="289"/>
                      <a:pt x="7" y="278"/>
                    </a:cubicBezTo>
                    <a:cubicBezTo>
                      <a:pt x="14" y="258"/>
                      <a:pt x="59" y="169"/>
                      <a:pt x="136" y="78"/>
                    </a:cubicBezTo>
                    <a:cubicBezTo>
                      <a:pt x="143" y="70"/>
                      <a:pt x="149" y="63"/>
                      <a:pt x="156" y="56"/>
                    </a:cubicBezTo>
                    <a:cubicBezTo>
                      <a:pt x="175" y="36"/>
                      <a:pt x="189" y="21"/>
                      <a:pt x="190" y="0"/>
                    </a:cubicBezTo>
                    <a:cubicBezTo>
                      <a:pt x="218" y="1"/>
                      <a:pt x="218" y="1"/>
                      <a:pt x="218" y="1"/>
                    </a:cubicBezTo>
                    <a:cubicBezTo>
                      <a:pt x="216" y="32"/>
                      <a:pt x="198" y="52"/>
                      <a:pt x="176" y="75"/>
                    </a:cubicBezTo>
                    <a:cubicBezTo>
                      <a:pt x="170" y="82"/>
                      <a:pt x="164" y="89"/>
                      <a:pt x="157" y="96"/>
                    </a:cubicBezTo>
                    <a:cubicBezTo>
                      <a:pt x="82" y="185"/>
                      <a:pt x="39" y="271"/>
                      <a:pt x="34" y="287"/>
                    </a:cubicBezTo>
                    <a:cubicBezTo>
                      <a:pt x="31" y="296"/>
                      <a:pt x="30" y="302"/>
                      <a:pt x="32" y="305"/>
                    </a:cubicBezTo>
                    <a:cubicBezTo>
                      <a:pt x="41" y="319"/>
                      <a:pt x="79" y="330"/>
                      <a:pt x="89" y="331"/>
                    </a:cubicBezTo>
                    <a:cubicBezTo>
                      <a:pt x="105" y="327"/>
                      <a:pt x="115" y="322"/>
                      <a:pt x="125" y="316"/>
                    </a:cubicBezTo>
                    <a:cubicBezTo>
                      <a:pt x="137" y="310"/>
                      <a:pt x="150" y="303"/>
                      <a:pt x="170" y="303"/>
                    </a:cubicBezTo>
                    <a:cubicBezTo>
                      <a:pt x="170" y="303"/>
                      <a:pt x="171" y="303"/>
                      <a:pt x="171" y="303"/>
                    </a:cubicBezTo>
                    <a:cubicBezTo>
                      <a:pt x="201" y="303"/>
                      <a:pt x="228" y="325"/>
                      <a:pt x="229" y="326"/>
                    </a:cubicBezTo>
                    <a:cubicBezTo>
                      <a:pt x="212" y="348"/>
                      <a:pt x="212" y="348"/>
                      <a:pt x="212" y="348"/>
                    </a:cubicBezTo>
                    <a:cubicBezTo>
                      <a:pt x="211" y="347"/>
                      <a:pt x="191" y="331"/>
                      <a:pt x="171" y="331"/>
                    </a:cubicBezTo>
                    <a:cubicBezTo>
                      <a:pt x="170" y="331"/>
                      <a:pt x="170" y="331"/>
                      <a:pt x="170" y="331"/>
                    </a:cubicBezTo>
                    <a:cubicBezTo>
                      <a:pt x="157" y="331"/>
                      <a:pt x="150" y="335"/>
                      <a:pt x="138" y="341"/>
                    </a:cubicBezTo>
                    <a:cubicBezTo>
                      <a:pt x="128" y="347"/>
                      <a:pt x="115" y="354"/>
                      <a:pt x="93" y="358"/>
                    </a:cubicBezTo>
                    <a:cubicBezTo>
                      <a:pt x="93" y="359"/>
                      <a:pt x="92" y="359"/>
                      <a:pt x="91" y="359"/>
                    </a:cubicBezTo>
                    <a:close/>
                    <a:moveTo>
                      <a:pt x="90" y="331"/>
                    </a:moveTo>
                    <a:cubicBezTo>
                      <a:pt x="90" y="331"/>
                      <a:pt x="90" y="331"/>
                      <a:pt x="90" y="3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8"/>
              <p:cNvSpPr>
                <a:spLocks noChangeAspect="1"/>
              </p:cNvSpPr>
              <p:nvPr/>
            </p:nvSpPr>
            <p:spPr bwMode="auto">
              <a:xfrm>
                <a:off x="-1379538" y="-1250950"/>
                <a:ext cx="249238" cy="365125"/>
              </a:xfrm>
              <a:custGeom>
                <a:avLst/>
                <a:gdLst>
                  <a:gd name="T0" fmla="*/ 64 w 82"/>
                  <a:gd name="T1" fmla="*/ 120 h 120"/>
                  <a:gd name="T2" fmla="*/ 40 w 82"/>
                  <a:gd name="T3" fmla="*/ 105 h 120"/>
                  <a:gd name="T4" fmla="*/ 45 w 82"/>
                  <a:gd name="T5" fmla="*/ 62 h 120"/>
                  <a:gd name="T6" fmla="*/ 0 w 82"/>
                  <a:gd name="T7" fmla="*/ 27 h 120"/>
                  <a:gd name="T8" fmla="*/ 4 w 82"/>
                  <a:gd name="T9" fmla="*/ 0 h 120"/>
                  <a:gd name="T10" fmla="*/ 71 w 82"/>
                  <a:gd name="T11" fmla="*/ 53 h 120"/>
                  <a:gd name="T12" fmla="*/ 64 w 82"/>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82" h="120">
                    <a:moveTo>
                      <a:pt x="64" y="120"/>
                    </a:moveTo>
                    <a:cubicBezTo>
                      <a:pt x="40" y="105"/>
                      <a:pt x="40" y="105"/>
                      <a:pt x="40" y="105"/>
                    </a:cubicBezTo>
                    <a:cubicBezTo>
                      <a:pt x="42" y="102"/>
                      <a:pt x="52" y="83"/>
                      <a:pt x="45" y="62"/>
                    </a:cubicBezTo>
                    <a:cubicBezTo>
                      <a:pt x="38" y="43"/>
                      <a:pt x="21" y="30"/>
                      <a:pt x="0" y="27"/>
                    </a:cubicBezTo>
                    <a:cubicBezTo>
                      <a:pt x="4" y="0"/>
                      <a:pt x="4" y="0"/>
                      <a:pt x="4" y="0"/>
                    </a:cubicBezTo>
                    <a:cubicBezTo>
                      <a:pt x="35" y="3"/>
                      <a:pt x="61" y="24"/>
                      <a:pt x="71" y="53"/>
                    </a:cubicBezTo>
                    <a:cubicBezTo>
                      <a:pt x="82" y="85"/>
                      <a:pt x="68" y="112"/>
                      <a:pt x="6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09"/>
              <p:cNvSpPr>
                <a:spLocks noChangeShapeType="1"/>
              </p:cNvSpPr>
              <p:nvPr/>
            </p:nvSpPr>
            <p:spPr bwMode="auto">
              <a:xfrm>
                <a:off x="-1593851" y="-9350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110"/>
              <p:cNvSpPr>
                <a:spLocks noChangeShapeType="1"/>
              </p:cNvSpPr>
              <p:nvPr/>
            </p:nvSpPr>
            <p:spPr bwMode="auto">
              <a:xfrm>
                <a:off x="-1593851" y="-935038"/>
                <a:ext cx="0" cy="0"/>
              </a:xfrm>
              <a:prstGeom prst="line">
                <a:avLst/>
              </a:prstGeom>
              <a:grpFill/>
              <a:ln w="85725" cap="flat">
                <a:solidFill>
                  <a:srgbClr val="231F2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9" name="&quot;No&quot; Symbol 18"/>
            <p:cNvSpPr/>
            <p:nvPr/>
          </p:nvSpPr>
          <p:spPr>
            <a:xfrm>
              <a:off x="2622807" y="3080446"/>
              <a:ext cx="1201205" cy="1111623"/>
            </a:xfrm>
            <a:prstGeom prst="noSmoking">
              <a:avLst>
                <a:gd name="adj" fmla="val 8957"/>
              </a:avLst>
            </a:prstGeom>
            <a:solidFill>
              <a:srgbClr val="78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218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53419"/>
          </a:xfrm>
        </p:spPr>
        <p:txBody>
          <a:bodyPr>
            <a:normAutofit/>
          </a:bodyPr>
          <a:lstStyle/>
          <a:p>
            <a:pPr algn="ctr"/>
            <a:r>
              <a:rPr lang="en-US" sz="6000" dirty="0" smtClean="0"/>
              <a:t>Which water is from a well with a current water test?</a:t>
            </a:r>
            <a:endParaRPr lang="en-US" sz="6000" dirty="0"/>
          </a:p>
        </p:txBody>
      </p:sp>
      <p:pic>
        <p:nvPicPr>
          <p:cNvPr id="4" name="Content Placeholder 3" descr="Filling a glass with water from the tap."/>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3288" y="2518614"/>
            <a:ext cx="5232400" cy="3478122"/>
          </a:xfrm>
        </p:spPr>
      </p:pic>
      <p:pic>
        <p:nvPicPr>
          <p:cNvPr id="5" name="Content Placeholder 3" descr="Filling a glass with water from a different tap but the water looks exactly the sa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7520" y="2518614"/>
            <a:ext cx="5211518" cy="3478122"/>
          </a:xfrm>
          <a:prstGeom prst="rect">
            <a:avLst/>
          </a:prstGeom>
        </p:spPr>
      </p:pic>
    </p:spTree>
    <p:extLst>
      <p:ext uri="{BB962C8B-B14F-4D97-AF65-F5344CB8AC3E}">
        <p14:creationId xmlns:p14="http://schemas.microsoft.com/office/powerpoint/2010/main" val="2251559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Testing your private well water is easy!</a:t>
            </a:r>
            <a:br>
              <a:rPr lang="en-US" sz="4000" dirty="0"/>
            </a:br>
            <a:endParaRPr lang="en-US" dirty="0"/>
          </a:p>
        </p:txBody>
      </p:sp>
      <p:grpSp>
        <p:nvGrpSpPr>
          <p:cNvPr id="6" name="Group 5" descr="Person filling a sample bottle with water."/>
          <p:cNvGrpSpPr/>
          <p:nvPr/>
        </p:nvGrpSpPr>
        <p:grpSpPr>
          <a:xfrm>
            <a:off x="0" y="-526"/>
            <a:ext cx="12192000" cy="6858000"/>
            <a:chOff x="0" y="139095"/>
            <a:chExt cx="12192000" cy="8128000"/>
          </a:xfrm>
        </p:grpSpPr>
        <p:pic>
          <p:nvPicPr>
            <p:cNvPr id="5" name="Picture 4" descr="Person filling a sample bottle with wa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095"/>
              <a:ext cx="12192000" cy="8128000"/>
            </a:xfrm>
            <a:prstGeom prst="rect">
              <a:avLst/>
            </a:prstGeom>
          </p:spPr>
        </p:pic>
        <p:sp>
          <p:nvSpPr>
            <p:cNvPr id="3" name="Rectangle 2"/>
            <p:cNvSpPr/>
            <p:nvPr/>
          </p:nvSpPr>
          <p:spPr>
            <a:xfrm>
              <a:off x="4287187" y="4606717"/>
              <a:ext cx="194872" cy="209864"/>
            </a:xfrm>
            <a:prstGeom prst="rect">
              <a:avLst/>
            </a:prstGeom>
            <a:solidFill>
              <a:srgbClr val="E5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093312" y="1827336"/>
            <a:ext cx="5098688" cy="3528890"/>
          </a:xfrm>
          <a:prstGeom prst="rect">
            <a:avLst/>
          </a:prstGeom>
          <a:solidFill>
            <a:srgbClr val="003865">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Testing your private well water is easy!</a:t>
            </a:r>
            <a:endParaRPr lang="en-US" sz="6000" dirty="0"/>
          </a:p>
        </p:txBody>
      </p:sp>
    </p:spTree>
    <p:extLst>
      <p:ext uri="{BB962C8B-B14F-4D97-AF65-F5344CB8AC3E}">
        <p14:creationId xmlns:p14="http://schemas.microsoft.com/office/powerpoint/2010/main" val="1351894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920" y="1043965"/>
            <a:ext cx="12192000" cy="1326173"/>
          </a:xfrm>
        </p:spPr>
        <p:txBody>
          <a:bodyPr/>
          <a:lstStyle/>
          <a:p>
            <a:r>
              <a:rPr lang="en-US" dirty="0" smtClean="0">
                <a:solidFill>
                  <a:srgbClr val="003865"/>
                </a:solidFill>
              </a:rPr>
              <a:t>Minnesota Department of Health</a:t>
            </a:r>
            <a:endParaRPr lang="en-US" dirty="0">
              <a:solidFill>
                <a:srgbClr val="003865"/>
              </a:solidFill>
            </a:endParaRPr>
          </a:p>
        </p:txBody>
      </p:sp>
      <p:pic>
        <p:nvPicPr>
          <p:cNvPr id="2" name="Picture 1"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848320"/>
            <a:ext cx="6400800" cy="914400"/>
          </a:xfrm>
          <a:prstGeom prst="rect">
            <a:avLst/>
          </a:prstGeom>
        </p:spPr>
      </p:pic>
      <p:sp>
        <p:nvSpPr>
          <p:cNvPr id="5" name="Content Placeholder 4"/>
          <p:cNvSpPr>
            <a:spLocks noGrp="1"/>
          </p:cNvSpPr>
          <p:nvPr>
            <p:ph idx="4294967295"/>
          </p:nvPr>
        </p:nvSpPr>
        <p:spPr>
          <a:xfrm>
            <a:off x="0" y="2370138"/>
            <a:ext cx="12192000" cy="4124325"/>
          </a:xfrm>
        </p:spPr>
        <p:txBody>
          <a:bodyPr>
            <a:noAutofit/>
          </a:bodyPr>
          <a:lstStyle/>
          <a:p>
            <a:pPr marL="0" indent="0" algn="ctr">
              <a:spcBef>
                <a:spcPts val="3000"/>
              </a:spcBef>
              <a:spcAft>
                <a:spcPts val="1200"/>
              </a:spcAft>
              <a:buNone/>
            </a:pPr>
            <a:r>
              <a:rPr lang="en-US" sz="3200" dirty="0" smtClean="0">
                <a:solidFill>
                  <a:schemeClr val="bg1"/>
                </a:solidFill>
              </a:rPr>
              <a:t>Created June 2019 by:</a:t>
            </a:r>
          </a:p>
          <a:p>
            <a:pPr marL="0" indent="0" algn="ctr">
              <a:spcBef>
                <a:spcPts val="600"/>
              </a:spcBef>
              <a:buNone/>
            </a:pPr>
            <a:r>
              <a:rPr lang="en-US" sz="3200" dirty="0" smtClean="0">
                <a:solidFill>
                  <a:schemeClr val="bg1"/>
                </a:solidFill>
              </a:rPr>
              <a:t>Well Management Section </a:t>
            </a:r>
            <a:br>
              <a:rPr lang="en-US" sz="3200" dirty="0" smtClean="0">
                <a:solidFill>
                  <a:schemeClr val="bg1"/>
                </a:solidFill>
              </a:rPr>
            </a:br>
            <a:r>
              <a:rPr lang="en-US" sz="3200" dirty="0" smtClean="0">
                <a:solidFill>
                  <a:schemeClr val="bg1"/>
                </a:solidFill>
              </a:rPr>
              <a:t>625 North Robert Street, P.O. Box 64975 </a:t>
            </a:r>
            <a:br>
              <a:rPr lang="en-US" sz="3200" dirty="0" smtClean="0">
                <a:solidFill>
                  <a:schemeClr val="bg1"/>
                </a:solidFill>
              </a:rPr>
            </a:br>
            <a:r>
              <a:rPr lang="en-US" sz="3200" dirty="0" smtClean="0">
                <a:solidFill>
                  <a:schemeClr val="bg1"/>
                </a:solidFill>
              </a:rPr>
              <a:t>St. Paul, Minnesota 55164-0975</a:t>
            </a:r>
            <a:br>
              <a:rPr lang="en-US" sz="3200" dirty="0" smtClean="0">
                <a:solidFill>
                  <a:schemeClr val="bg1"/>
                </a:solidFill>
              </a:rPr>
            </a:br>
            <a:r>
              <a:rPr lang="en-US" sz="3200" dirty="0" smtClean="0">
                <a:solidFill>
                  <a:schemeClr val="bg1"/>
                </a:solidFill>
              </a:rPr>
              <a:t>651-201-4600 or 800-383-9808</a:t>
            </a:r>
            <a:br>
              <a:rPr lang="en-US" sz="3200" dirty="0" smtClean="0">
                <a:solidFill>
                  <a:schemeClr val="bg1"/>
                </a:solidFill>
              </a:rPr>
            </a:br>
            <a:r>
              <a:rPr lang="en-US" sz="3200" dirty="0" smtClean="0">
                <a:solidFill>
                  <a:schemeClr val="bg1">
                    <a:lumMod val="95000"/>
                  </a:schemeClr>
                </a:solidFill>
              </a:rPr>
              <a:t>health.wells@state.mn.us</a:t>
            </a:r>
            <a:r>
              <a:rPr lang="en-US" sz="3200" dirty="0">
                <a:solidFill>
                  <a:schemeClr val="bg1"/>
                </a:solidFill>
              </a:rPr>
              <a:t/>
            </a:r>
            <a:br>
              <a:rPr lang="en-US" sz="3200" dirty="0">
                <a:solidFill>
                  <a:schemeClr val="bg1"/>
                </a:solidFill>
              </a:rPr>
            </a:br>
            <a:r>
              <a:rPr lang="en-US" sz="3200" dirty="0" smtClean="0">
                <a:solidFill>
                  <a:schemeClr val="bg1"/>
                </a:solidFill>
              </a:rPr>
              <a:t>www.health.state.mn.us/wells</a:t>
            </a:r>
            <a:endParaRPr lang="en-US" sz="3200" dirty="0">
              <a:solidFill>
                <a:schemeClr val="bg1"/>
              </a:solidFill>
            </a:endParaRPr>
          </a:p>
        </p:txBody>
      </p:sp>
    </p:spTree>
    <p:extLst>
      <p:ext uri="{BB962C8B-B14F-4D97-AF65-F5344CB8AC3E}">
        <p14:creationId xmlns:p14="http://schemas.microsoft.com/office/powerpoint/2010/main" val="2723630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6000" b="1" dirty="0" smtClean="0">
                <a:solidFill>
                  <a:schemeClr val="bg1"/>
                </a:solidFill>
              </a:rPr>
              <a:t>How to Test Your </a:t>
            </a:r>
            <a:r>
              <a:rPr lang="en-US" sz="6000" b="1" dirty="0">
                <a:solidFill>
                  <a:schemeClr val="bg1"/>
                </a:solidFill>
              </a:rPr>
              <a:t>W</a:t>
            </a:r>
            <a:r>
              <a:rPr lang="en-US" sz="6000" b="1" dirty="0" smtClean="0">
                <a:solidFill>
                  <a:schemeClr val="bg1"/>
                </a:solidFill>
              </a:rPr>
              <a:t>ell Water</a:t>
            </a:r>
            <a:endParaRPr lang="en-US" sz="6000" b="1" dirty="0">
              <a:solidFill>
                <a:schemeClr val="bg1"/>
              </a:solidFill>
            </a:endParaRPr>
          </a:p>
        </p:txBody>
      </p:sp>
      <p:sp>
        <p:nvSpPr>
          <p:cNvPr id="4" name="Text Placeholder 8"/>
          <p:cNvSpPr txBox="1">
            <a:spLocks/>
          </p:cNvSpPr>
          <p:nvPr/>
        </p:nvSpPr>
        <p:spPr>
          <a:xfrm>
            <a:off x="687123" y="4232664"/>
            <a:ext cx="2607193" cy="1623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smtClean="0">
                <a:solidFill>
                  <a:schemeClr val="bg1"/>
                </a:solidFill>
              </a:rPr>
              <a:t>Contact Us</a:t>
            </a:r>
            <a:endParaRPr lang="en-US" sz="4800" dirty="0">
              <a:solidFill>
                <a:schemeClr val="bg1"/>
              </a:solidFill>
            </a:endParaRPr>
          </a:p>
        </p:txBody>
      </p:sp>
      <p:sp>
        <p:nvSpPr>
          <p:cNvPr id="5" name="Text Placeholder 10"/>
          <p:cNvSpPr txBox="1">
            <a:spLocks/>
          </p:cNvSpPr>
          <p:nvPr/>
        </p:nvSpPr>
        <p:spPr>
          <a:xfrm>
            <a:off x="3311768" y="4124684"/>
            <a:ext cx="2542477" cy="1623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smtClean="0">
                <a:solidFill>
                  <a:schemeClr val="bg1"/>
                </a:solidFill>
              </a:rPr>
              <a:t>Get a Test Kit</a:t>
            </a:r>
            <a:endParaRPr lang="en-US" sz="4800" dirty="0">
              <a:solidFill>
                <a:schemeClr val="bg1"/>
              </a:solidFill>
            </a:endParaRPr>
          </a:p>
        </p:txBody>
      </p:sp>
      <p:sp>
        <p:nvSpPr>
          <p:cNvPr id="6" name="Text Placeholder 12"/>
          <p:cNvSpPr txBox="1">
            <a:spLocks/>
          </p:cNvSpPr>
          <p:nvPr/>
        </p:nvSpPr>
        <p:spPr>
          <a:xfrm>
            <a:off x="5854245" y="4180666"/>
            <a:ext cx="3289758" cy="2164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smtClean="0">
                <a:solidFill>
                  <a:schemeClr val="bg1"/>
                </a:solidFill>
              </a:rPr>
              <a:t>Collect and </a:t>
            </a:r>
            <a:r>
              <a:rPr lang="en-US" sz="4800" dirty="0">
                <a:solidFill>
                  <a:schemeClr val="bg1"/>
                </a:solidFill>
              </a:rPr>
              <a:t>R</a:t>
            </a:r>
            <a:r>
              <a:rPr lang="en-US" sz="4800" dirty="0" smtClean="0">
                <a:solidFill>
                  <a:schemeClr val="bg1"/>
                </a:solidFill>
              </a:rPr>
              <a:t>eturn </a:t>
            </a:r>
            <a:r>
              <a:rPr lang="en-US" sz="4800" dirty="0">
                <a:solidFill>
                  <a:schemeClr val="bg1"/>
                </a:solidFill>
              </a:rPr>
              <a:t>Y</a:t>
            </a:r>
            <a:r>
              <a:rPr lang="en-US" sz="4800" dirty="0" smtClean="0">
                <a:solidFill>
                  <a:schemeClr val="bg1"/>
                </a:solidFill>
              </a:rPr>
              <a:t>our </a:t>
            </a:r>
            <a:r>
              <a:rPr lang="en-US" sz="4800" dirty="0">
                <a:solidFill>
                  <a:schemeClr val="bg1"/>
                </a:solidFill>
              </a:rPr>
              <a:t>S</a:t>
            </a:r>
            <a:r>
              <a:rPr lang="en-US" sz="4800" dirty="0" smtClean="0">
                <a:solidFill>
                  <a:schemeClr val="bg1"/>
                </a:solidFill>
              </a:rPr>
              <a:t>ample</a:t>
            </a:r>
            <a:endParaRPr lang="en-US" sz="4800" dirty="0">
              <a:solidFill>
                <a:schemeClr val="bg1"/>
              </a:solidFill>
            </a:endParaRPr>
          </a:p>
        </p:txBody>
      </p:sp>
      <p:sp>
        <p:nvSpPr>
          <p:cNvPr id="7" name="Text Placeholder 14"/>
          <p:cNvSpPr txBox="1">
            <a:spLocks/>
          </p:cNvSpPr>
          <p:nvPr/>
        </p:nvSpPr>
        <p:spPr>
          <a:xfrm>
            <a:off x="9122083" y="4046054"/>
            <a:ext cx="2542477" cy="2125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smtClean="0">
                <a:solidFill>
                  <a:schemeClr val="bg1"/>
                </a:solidFill>
              </a:rPr>
              <a:t>Receive Your </a:t>
            </a:r>
            <a:r>
              <a:rPr lang="en-US" sz="4800" dirty="0">
                <a:solidFill>
                  <a:schemeClr val="bg1"/>
                </a:solidFill>
              </a:rPr>
              <a:t>R</a:t>
            </a:r>
            <a:r>
              <a:rPr lang="en-US" sz="4800" dirty="0" smtClean="0">
                <a:solidFill>
                  <a:schemeClr val="bg1"/>
                </a:solidFill>
              </a:rPr>
              <a:t>esults</a:t>
            </a:r>
            <a:endParaRPr lang="en-US" sz="4800" dirty="0">
              <a:solidFill>
                <a:schemeClr val="bg1"/>
              </a:solidFill>
            </a:endParaRPr>
          </a:p>
        </p:txBody>
      </p:sp>
      <p:grpSp>
        <p:nvGrpSpPr>
          <p:cNvPr id="8" name="Group 7" descr="Icon of a telephone"/>
          <p:cNvGrpSpPr>
            <a:grpSpLocks noChangeAspect="1"/>
          </p:cNvGrpSpPr>
          <p:nvPr/>
        </p:nvGrpSpPr>
        <p:grpSpPr>
          <a:xfrm>
            <a:off x="887413" y="2238974"/>
            <a:ext cx="2093408" cy="1828800"/>
            <a:chOff x="9610725" y="2100263"/>
            <a:chExt cx="992188" cy="866775"/>
          </a:xfrm>
          <a:solidFill>
            <a:schemeClr val="bg1"/>
          </a:solidFill>
        </p:grpSpPr>
        <p:sp>
          <p:nvSpPr>
            <p:cNvPr id="9" name="Freeform 17"/>
            <p:cNvSpPr>
              <a:spLocks noEditPoints="1"/>
            </p:cNvSpPr>
            <p:nvPr/>
          </p:nvSpPr>
          <p:spPr bwMode="auto">
            <a:xfrm>
              <a:off x="9764713" y="2187576"/>
              <a:ext cx="765175" cy="677863"/>
            </a:xfrm>
            <a:custGeom>
              <a:avLst/>
              <a:gdLst>
                <a:gd name="T0" fmla="*/ 294 w 334"/>
                <a:gd name="T1" fmla="*/ 128 h 296"/>
                <a:gd name="T2" fmla="*/ 240 w 334"/>
                <a:gd name="T3" fmla="*/ 66 h 296"/>
                <a:gd name="T4" fmla="*/ 240 w 334"/>
                <a:gd name="T5" fmla="*/ 63 h 296"/>
                <a:gd name="T6" fmla="*/ 232 w 334"/>
                <a:gd name="T7" fmla="*/ 28 h 296"/>
                <a:gd name="T8" fmla="*/ 224 w 334"/>
                <a:gd name="T9" fmla="*/ 16 h 296"/>
                <a:gd name="T10" fmla="*/ 214 w 334"/>
                <a:gd name="T11" fmla="*/ 0 h 296"/>
                <a:gd name="T12" fmla="*/ 204 w 334"/>
                <a:gd name="T13" fmla="*/ 13 h 296"/>
                <a:gd name="T14" fmla="*/ 192 w 334"/>
                <a:gd name="T15" fmla="*/ 27 h 296"/>
                <a:gd name="T16" fmla="*/ 167 w 334"/>
                <a:gd name="T17" fmla="*/ 29 h 296"/>
                <a:gd name="T18" fmla="*/ 143 w 334"/>
                <a:gd name="T19" fmla="*/ 27 h 296"/>
                <a:gd name="T20" fmla="*/ 130 w 334"/>
                <a:gd name="T21" fmla="*/ 14 h 296"/>
                <a:gd name="T22" fmla="*/ 121 w 334"/>
                <a:gd name="T23" fmla="*/ 0 h 296"/>
                <a:gd name="T24" fmla="*/ 111 w 334"/>
                <a:gd name="T25" fmla="*/ 6 h 296"/>
                <a:gd name="T26" fmla="*/ 111 w 334"/>
                <a:gd name="T27" fmla="*/ 8 h 296"/>
                <a:gd name="T28" fmla="*/ 111 w 334"/>
                <a:gd name="T29" fmla="*/ 27 h 296"/>
                <a:gd name="T30" fmla="*/ 102 w 334"/>
                <a:gd name="T31" fmla="*/ 28 h 296"/>
                <a:gd name="T32" fmla="*/ 94 w 334"/>
                <a:gd name="T33" fmla="*/ 50 h 296"/>
                <a:gd name="T34" fmla="*/ 40 w 334"/>
                <a:gd name="T35" fmla="*/ 128 h 296"/>
                <a:gd name="T36" fmla="*/ 0 w 334"/>
                <a:gd name="T37" fmla="*/ 296 h 296"/>
                <a:gd name="T38" fmla="*/ 334 w 334"/>
                <a:gd name="T39" fmla="*/ 296 h 296"/>
                <a:gd name="T40" fmla="*/ 294 w 334"/>
                <a:gd name="T41" fmla="*/ 128 h 296"/>
                <a:gd name="T42" fmla="*/ 100 w 334"/>
                <a:gd name="T43" fmla="*/ 225 h 296"/>
                <a:gd name="T44" fmla="*/ 136 w 334"/>
                <a:gd name="T45" fmla="*/ 225 h 296"/>
                <a:gd name="T46" fmla="*/ 118 w 334"/>
                <a:gd name="T47" fmla="*/ 194 h 296"/>
                <a:gd name="T48" fmla="*/ 118 w 334"/>
                <a:gd name="T49" fmla="*/ 157 h 296"/>
                <a:gd name="T50" fmla="*/ 118 w 334"/>
                <a:gd name="T51" fmla="*/ 194 h 296"/>
                <a:gd name="T52" fmla="*/ 100 w 334"/>
                <a:gd name="T53" fmla="*/ 126 h 296"/>
                <a:gd name="T54" fmla="*/ 136 w 334"/>
                <a:gd name="T55" fmla="*/ 126 h 296"/>
                <a:gd name="T56" fmla="*/ 167 w 334"/>
                <a:gd name="T57" fmla="*/ 243 h 296"/>
                <a:gd name="T58" fmla="*/ 167 w 334"/>
                <a:gd name="T59" fmla="*/ 206 h 296"/>
                <a:gd name="T60" fmla="*/ 167 w 334"/>
                <a:gd name="T61" fmla="*/ 243 h 296"/>
                <a:gd name="T62" fmla="*/ 149 w 334"/>
                <a:gd name="T63" fmla="*/ 175 h 296"/>
                <a:gd name="T64" fmla="*/ 185 w 334"/>
                <a:gd name="T65" fmla="*/ 175 h 296"/>
                <a:gd name="T66" fmla="*/ 167 w 334"/>
                <a:gd name="T67" fmla="*/ 144 h 296"/>
                <a:gd name="T68" fmla="*/ 167 w 334"/>
                <a:gd name="T69" fmla="*/ 108 h 296"/>
                <a:gd name="T70" fmla="*/ 167 w 334"/>
                <a:gd name="T71" fmla="*/ 144 h 296"/>
                <a:gd name="T72" fmla="*/ 198 w 334"/>
                <a:gd name="T73" fmla="*/ 225 h 296"/>
                <a:gd name="T74" fmla="*/ 235 w 334"/>
                <a:gd name="T75" fmla="*/ 225 h 296"/>
                <a:gd name="T76" fmla="*/ 216 w 334"/>
                <a:gd name="T77" fmla="*/ 194 h 296"/>
                <a:gd name="T78" fmla="*/ 216 w 334"/>
                <a:gd name="T79" fmla="*/ 157 h 296"/>
                <a:gd name="T80" fmla="*/ 216 w 334"/>
                <a:gd name="T81" fmla="*/ 194 h 296"/>
                <a:gd name="T82" fmla="*/ 198 w 334"/>
                <a:gd name="T83" fmla="*/ 126 h 296"/>
                <a:gd name="T84" fmla="*/ 235 w 334"/>
                <a:gd name="T85" fmla="*/ 12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296">
                  <a:moveTo>
                    <a:pt x="294" y="128"/>
                  </a:moveTo>
                  <a:cubicBezTo>
                    <a:pt x="294" y="128"/>
                    <a:pt x="294" y="128"/>
                    <a:pt x="294" y="128"/>
                  </a:cubicBezTo>
                  <a:cubicBezTo>
                    <a:pt x="264" y="128"/>
                    <a:pt x="240" y="103"/>
                    <a:pt x="240" y="73"/>
                  </a:cubicBezTo>
                  <a:cubicBezTo>
                    <a:pt x="240" y="66"/>
                    <a:pt x="240" y="66"/>
                    <a:pt x="240" y="66"/>
                  </a:cubicBezTo>
                  <a:cubicBezTo>
                    <a:pt x="240" y="65"/>
                    <a:pt x="240" y="65"/>
                    <a:pt x="240" y="64"/>
                  </a:cubicBezTo>
                  <a:cubicBezTo>
                    <a:pt x="240" y="63"/>
                    <a:pt x="240" y="63"/>
                    <a:pt x="240" y="63"/>
                  </a:cubicBezTo>
                  <a:cubicBezTo>
                    <a:pt x="240" y="50"/>
                    <a:pt x="240" y="40"/>
                    <a:pt x="236" y="32"/>
                  </a:cubicBezTo>
                  <a:cubicBezTo>
                    <a:pt x="235" y="30"/>
                    <a:pt x="234" y="29"/>
                    <a:pt x="232" y="28"/>
                  </a:cubicBezTo>
                  <a:cubicBezTo>
                    <a:pt x="224" y="24"/>
                    <a:pt x="224" y="24"/>
                    <a:pt x="224" y="24"/>
                  </a:cubicBezTo>
                  <a:cubicBezTo>
                    <a:pt x="224" y="16"/>
                    <a:pt x="224" y="16"/>
                    <a:pt x="224" y="16"/>
                  </a:cubicBezTo>
                  <a:cubicBezTo>
                    <a:pt x="224" y="9"/>
                    <a:pt x="224" y="9"/>
                    <a:pt x="224" y="9"/>
                  </a:cubicBezTo>
                  <a:cubicBezTo>
                    <a:pt x="224" y="4"/>
                    <a:pt x="220" y="0"/>
                    <a:pt x="214" y="0"/>
                  </a:cubicBezTo>
                  <a:cubicBezTo>
                    <a:pt x="209" y="0"/>
                    <a:pt x="204" y="4"/>
                    <a:pt x="204" y="9"/>
                  </a:cubicBezTo>
                  <a:cubicBezTo>
                    <a:pt x="204" y="13"/>
                    <a:pt x="204" y="13"/>
                    <a:pt x="204" y="13"/>
                  </a:cubicBezTo>
                  <a:cubicBezTo>
                    <a:pt x="204" y="26"/>
                    <a:pt x="204" y="26"/>
                    <a:pt x="204" y="26"/>
                  </a:cubicBezTo>
                  <a:cubicBezTo>
                    <a:pt x="192" y="27"/>
                    <a:pt x="192" y="27"/>
                    <a:pt x="192" y="27"/>
                  </a:cubicBezTo>
                  <a:cubicBezTo>
                    <a:pt x="189" y="27"/>
                    <a:pt x="187" y="27"/>
                    <a:pt x="185" y="28"/>
                  </a:cubicBezTo>
                  <a:cubicBezTo>
                    <a:pt x="180" y="28"/>
                    <a:pt x="176" y="29"/>
                    <a:pt x="167" y="29"/>
                  </a:cubicBezTo>
                  <a:cubicBezTo>
                    <a:pt x="157" y="29"/>
                    <a:pt x="153" y="28"/>
                    <a:pt x="149" y="28"/>
                  </a:cubicBezTo>
                  <a:cubicBezTo>
                    <a:pt x="147" y="28"/>
                    <a:pt x="146" y="27"/>
                    <a:pt x="143" y="27"/>
                  </a:cubicBezTo>
                  <a:cubicBezTo>
                    <a:pt x="130" y="26"/>
                    <a:pt x="130" y="26"/>
                    <a:pt x="130" y="26"/>
                  </a:cubicBezTo>
                  <a:cubicBezTo>
                    <a:pt x="130" y="14"/>
                    <a:pt x="130" y="14"/>
                    <a:pt x="130" y="14"/>
                  </a:cubicBezTo>
                  <a:cubicBezTo>
                    <a:pt x="130" y="9"/>
                    <a:pt x="130" y="9"/>
                    <a:pt x="130" y="9"/>
                  </a:cubicBezTo>
                  <a:cubicBezTo>
                    <a:pt x="130" y="4"/>
                    <a:pt x="126" y="0"/>
                    <a:pt x="121" y="0"/>
                  </a:cubicBezTo>
                  <a:cubicBezTo>
                    <a:pt x="117" y="0"/>
                    <a:pt x="113" y="2"/>
                    <a:pt x="112" y="6"/>
                  </a:cubicBezTo>
                  <a:cubicBezTo>
                    <a:pt x="111" y="6"/>
                    <a:pt x="111" y="6"/>
                    <a:pt x="111" y="6"/>
                  </a:cubicBezTo>
                  <a:cubicBezTo>
                    <a:pt x="111" y="7"/>
                    <a:pt x="111" y="7"/>
                    <a:pt x="111" y="7"/>
                  </a:cubicBezTo>
                  <a:cubicBezTo>
                    <a:pt x="111" y="7"/>
                    <a:pt x="111" y="8"/>
                    <a:pt x="111" y="8"/>
                  </a:cubicBezTo>
                  <a:cubicBezTo>
                    <a:pt x="111" y="13"/>
                    <a:pt x="111" y="13"/>
                    <a:pt x="111" y="13"/>
                  </a:cubicBezTo>
                  <a:cubicBezTo>
                    <a:pt x="111" y="27"/>
                    <a:pt x="111" y="27"/>
                    <a:pt x="111" y="27"/>
                  </a:cubicBezTo>
                  <a:cubicBezTo>
                    <a:pt x="104" y="27"/>
                    <a:pt x="104" y="27"/>
                    <a:pt x="104" y="27"/>
                  </a:cubicBezTo>
                  <a:cubicBezTo>
                    <a:pt x="102" y="28"/>
                    <a:pt x="102" y="28"/>
                    <a:pt x="102" y="28"/>
                  </a:cubicBezTo>
                  <a:cubicBezTo>
                    <a:pt x="100" y="29"/>
                    <a:pt x="99" y="30"/>
                    <a:pt x="98" y="32"/>
                  </a:cubicBezTo>
                  <a:cubicBezTo>
                    <a:pt x="96" y="36"/>
                    <a:pt x="95" y="42"/>
                    <a:pt x="94" y="50"/>
                  </a:cubicBezTo>
                  <a:cubicBezTo>
                    <a:pt x="94" y="73"/>
                    <a:pt x="94" y="73"/>
                    <a:pt x="94" y="73"/>
                  </a:cubicBezTo>
                  <a:cubicBezTo>
                    <a:pt x="94" y="103"/>
                    <a:pt x="70" y="128"/>
                    <a:pt x="40" y="128"/>
                  </a:cubicBezTo>
                  <a:cubicBezTo>
                    <a:pt x="40" y="128"/>
                    <a:pt x="40" y="128"/>
                    <a:pt x="40" y="128"/>
                  </a:cubicBezTo>
                  <a:cubicBezTo>
                    <a:pt x="40" y="128"/>
                    <a:pt x="0" y="255"/>
                    <a:pt x="0" y="296"/>
                  </a:cubicBezTo>
                  <a:cubicBezTo>
                    <a:pt x="0" y="296"/>
                    <a:pt x="0" y="296"/>
                    <a:pt x="0" y="296"/>
                  </a:cubicBezTo>
                  <a:cubicBezTo>
                    <a:pt x="334" y="296"/>
                    <a:pt x="334" y="296"/>
                    <a:pt x="334" y="296"/>
                  </a:cubicBezTo>
                  <a:cubicBezTo>
                    <a:pt x="334" y="296"/>
                    <a:pt x="334" y="296"/>
                    <a:pt x="334" y="296"/>
                  </a:cubicBezTo>
                  <a:cubicBezTo>
                    <a:pt x="334" y="254"/>
                    <a:pt x="294" y="128"/>
                    <a:pt x="294" y="128"/>
                  </a:cubicBezTo>
                  <a:close/>
                  <a:moveTo>
                    <a:pt x="118" y="243"/>
                  </a:moveTo>
                  <a:cubicBezTo>
                    <a:pt x="108" y="243"/>
                    <a:pt x="100" y="235"/>
                    <a:pt x="100" y="225"/>
                  </a:cubicBezTo>
                  <a:cubicBezTo>
                    <a:pt x="100" y="215"/>
                    <a:pt x="108" y="206"/>
                    <a:pt x="118" y="206"/>
                  </a:cubicBezTo>
                  <a:cubicBezTo>
                    <a:pt x="128" y="206"/>
                    <a:pt x="136" y="215"/>
                    <a:pt x="136" y="225"/>
                  </a:cubicBezTo>
                  <a:cubicBezTo>
                    <a:pt x="136" y="235"/>
                    <a:pt x="128" y="243"/>
                    <a:pt x="118" y="243"/>
                  </a:cubicBezTo>
                  <a:close/>
                  <a:moveTo>
                    <a:pt x="118" y="194"/>
                  </a:moveTo>
                  <a:cubicBezTo>
                    <a:pt x="108" y="194"/>
                    <a:pt x="100" y="185"/>
                    <a:pt x="100" y="175"/>
                  </a:cubicBezTo>
                  <a:cubicBezTo>
                    <a:pt x="100" y="165"/>
                    <a:pt x="108" y="157"/>
                    <a:pt x="118" y="157"/>
                  </a:cubicBezTo>
                  <a:cubicBezTo>
                    <a:pt x="128" y="157"/>
                    <a:pt x="136" y="165"/>
                    <a:pt x="136" y="175"/>
                  </a:cubicBezTo>
                  <a:cubicBezTo>
                    <a:pt x="136" y="185"/>
                    <a:pt x="128" y="194"/>
                    <a:pt x="118" y="194"/>
                  </a:cubicBezTo>
                  <a:close/>
                  <a:moveTo>
                    <a:pt x="118" y="144"/>
                  </a:moveTo>
                  <a:cubicBezTo>
                    <a:pt x="108" y="144"/>
                    <a:pt x="100" y="136"/>
                    <a:pt x="100" y="126"/>
                  </a:cubicBezTo>
                  <a:cubicBezTo>
                    <a:pt x="100" y="116"/>
                    <a:pt x="108" y="108"/>
                    <a:pt x="118" y="108"/>
                  </a:cubicBezTo>
                  <a:cubicBezTo>
                    <a:pt x="128" y="108"/>
                    <a:pt x="136" y="116"/>
                    <a:pt x="136" y="126"/>
                  </a:cubicBezTo>
                  <a:cubicBezTo>
                    <a:pt x="136" y="136"/>
                    <a:pt x="128" y="144"/>
                    <a:pt x="118" y="144"/>
                  </a:cubicBezTo>
                  <a:close/>
                  <a:moveTo>
                    <a:pt x="167" y="243"/>
                  </a:moveTo>
                  <a:cubicBezTo>
                    <a:pt x="157" y="243"/>
                    <a:pt x="149" y="235"/>
                    <a:pt x="149" y="225"/>
                  </a:cubicBezTo>
                  <a:cubicBezTo>
                    <a:pt x="149" y="215"/>
                    <a:pt x="157" y="206"/>
                    <a:pt x="167" y="206"/>
                  </a:cubicBezTo>
                  <a:cubicBezTo>
                    <a:pt x="177" y="206"/>
                    <a:pt x="185" y="215"/>
                    <a:pt x="185" y="225"/>
                  </a:cubicBezTo>
                  <a:cubicBezTo>
                    <a:pt x="185" y="235"/>
                    <a:pt x="177" y="243"/>
                    <a:pt x="167" y="243"/>
                  </a:cubicBezTo>
                  <a:close/>
                  <a:moveTo>
                    <a:pt x="167" y="194"/>
                  </a:moveTo>
                  <a:cubicBezTo>
                    <a:pt x="157" y="194"/>
                    <a:pt x="149" y="185"/>
                    <a:pt x="149" y="175"/>
                  </a:cubicBezTo>
                  <a:cubicBezTo>
                    <a:pt x="149" y="165"/>
                    <a:pt x="157" y="157"/>
                    <a:pt x="167" y="157"/>
                  </a:cubicBezTo>
                  <a:cubicBezTo>
                    <a:pt x="177" y="157"/>
                    <a:pt x="185" y="165"/>
                    <a:pt x="185" y="175"/>
                  </a:cubicBezTo>
                  <a:cubicBezTo>
                    <a:pt x="185" y="185"/>
                    <a:pt x="177" y="194"/>
                    <a:pt x="167" y="194"/>
                  </a:cubicBezTo>
                  <a:close/>
                  <a:moveTo>
                    <a:pt x="167" y="144"/>
                  </a:moveTo>
                  <a:cubicBezTo>
                    <a:pt x="157" y="144"/>
                    <a:pt x="149" y="136"/>
                    <a:pt x="149" y="126"/>
                  </a:cubicBezTo>
                  <a:cubicBezTo>
                    <a:pt x="149" y="116"/>
                    <a:pt x="157" y="108"/>
                    <a:pt x="167" y="108"/>
                  </a:cubicBezTo>
                  <a:cubicBezTo>
                    <a:pt x="177" y="108"/>
                    <a:pt x="185" y="116"/>
                    <a:pt x="185" y="126"/>
                  </a:cubicBezTo>
                  <a:cubicBezTo>
                    <a:pt x="185" y="136"/>
                    <a:pt x="177" y="144"/>
                    <a:pt x="167" y="144"/>
                  </a:cubicBezTo>
                  <a:close/>
                  <a:moveTo>
                    <a:pt x="216" y="243"/>
                  </a:moveTo>
                  <a:cubicBezTo>
                    <a:pt x="206" y="243"/>
                    <a:pt x="198" y="235"/>
                    <a:pt x="198" y="225"/>
                  </a:cubicBezTo>
                  <a:cubicBezTo>
                    <a:pt x="198" y="215"/>
                    <a:pt x="206" y="206"/>
                    <a:pt x="216" y="206"/>
                  </a:cubicBezTo>
                  <a:cubicBezTo>
                    <a:pt x="227" y="206"/>
                    <a:pt x="235" y="215"/>
                    <a:pt x="235" y="225"/>
                  </a:cubicBezTo>
                  <a:cubicBezTo>
                    <a:pt x="235" y="235"/>
                    <a:pt x="227" y="243"/>
                    <a:pt x="216" y="243"/>
                  </a:cubicBezTo>
                  <a:close/>
                  <a:moveTo>
                    <a:pt x="216" y="194"/>
                  </a:moveTo>
                  <a:cubicBezTo>
                    <a:pt x="206" y="194"/>
                    <a:pt x="198" y="185"/>
                    <a:pt x="198" y="175"/>
                  </a:cubicBezTo>
                  <a:cubicBezTo>
                    <a:pt x="198" y="165"/>
                    <a:pt x="206" y="157"/>
                    <a:pt x="216" y="157"/>
                  </a:cubicBezTo>
                  <a:cubicBezTo>
                    <a:pt x="227" y="157"/>
                    <a:pt x="235" y="165"/>
                    <a:pt x="235" y="175"/>
                  </a:cubicBezTo>
                  <a:cubicBezTo>
                    <a:pt x="235" y="185"/>
                    <a:pt x="227" y="194"/>
                    <a:pt x="216" y="194"/>
                  </a:cubicBezTo>
                  <a:close/>
                  <a:moveTo>
                    <a:pt x="216" y="144"/>
                  </a:moveTo>
                  <a:cubicBezTo>
                    <a:pt x="206" y="144"/>
                    <a:pt x="198" y="136"/>
                    <a:pt x="198" y="126"/>
                  </a:cubicBezTo>
                  <a:cubicBezTo>
                    <a:pt x="198" y="116"/>
                    <a:pt x="206" y="108"/>
                    <a:pt x="216" y="108"/>
                  </a:cubicBezTo>
                  <a:cubicBezTo>
                    <a:pt x="227" y="108"/>
                    <a:pt x="235" y="116"/>
                    <a:pt x="235" y="126"/>
                  </a:cubicBezTo>
                  <a:cubicBezTo>
                    <a:pt x="235" y="136"/>
                    <a:pt x="227" y="144"/>
                    <a:pt x="21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auto">
            <a:xfrm>
              <a:off x="9610725" y="2414588"/>
              <a:ext cx="100013" cy="68263"/>
            </a:xfrm>
            <a:custGeom>
              <a:avLst/>
              <a:gdLst>
                <a:gd name="T0" fmla="*/ 39 w 44"/>
                <a:gd name="T1" fmla="*/ 16 h 30"/>
                <a:gd name="T2" fmla="*/ 12 w 44"/>
                <a:gd name="T3" fmla="*/ 2 h 30"/>
                <a:gd name="T4" fmla="*/ 2 w 44"/>
                <a:gd name="T5" fmla="*/ 6 h 30"/>
                <a:gd name="T6" fmla="*/ 5 w 44"/>
                <a:gd name="T7" fmla="*/ 16 h 30"/>
                <a:gd name="T8" fmla="*/ 32 w 44"/>
                <a:gd name="T9" fmla="*/ 29 h 30"/>
                <a:gd name="T10" fmla="*/ 35 w 44"/>
                <a:gd name="T11" fmla="*/ 30 h 30"/>
                <a:gd name="T12" fmla="*/ 42 w 44"/>
                <a:gd name="T13" fmla="*/ 26 h 30"/>
                <a:gd name="T14" fmla="*/ 39 w 44"/>
                <a:gd name="T15" fmla="*/ 1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0">
                  <a:moveTo>
                    <a:pt x="39" y="16"/>
                  </a:moveTo>
                  <a:cubicBezTo>
                    <a:pt x="12" y="2"/>
                    <a:pt x="12" y="2"/>
                    <a:pt x="12" y="2"/>
                  </a:cubicBezTo>
                  <a:cubicBezTo>
                    <a:pt x="8" y="0"/>
                    <a:pt x="3" y="2"/>
                    <a:pt x="2" y="6"/>
                  </a:cubicBezTo>
                  <a:cubicBezTo>
                    <a:pt x="0" y="9"/>
                    <a:pt x="1" y="14"/>
                    <a:pt x="5" y="16"/>
                  </a:cubicBezTo>
                  <a:cubicBezTo>
                    <a:pt x="32" y="29"/>
                    <a:pt x="32" y="29"/>
                    <a:pt x="32" y="29"/>
                  </a:cubicBezTo>
                  <a:cubicBezTo>
                    <a:pt x="33" y="30"/>
                    <a:pt x="34" y="30"/>
                    <a:pt x="35" y="30"/>
                  </a:cubicBezTo>
                  <a:cubicBezTo>
                    <a:pt x="38" y="30"/>
                    <a:pt x="41" y="29"/>
                    <a:pt x="42" y="26"/>
                  </a:cubicBezTo>
                  <a:cubicBezTo>
                    <a:pt x="44" y="22"/>
                    <a:pt x="42" y="18"/>
                    <a:pt x="3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9"/>
            <p:cNvSpPr>
              <a:spLocks/>
            </p:cNvSpPr>
            <p:nvPr/>
          </p:nvSpPr>
          <p:spPr bwMode="auto">
            <a:xfrm>
              <a:off x="9610725" y="2478088"/>
              <a:ext cx="100013" cy="66675"/>
            </a:xfrm>
            <a:custGeom>
              <a:avLst/>
              <a:gdLst>
                <a:gd name="T0" fmla="*/ 39 w 44"/>
                <a:gd name="T1" fmla="*/ 15 h 29"/>
                <a:gd name="T2" fmla="*/ 12 w 44"/>
                <a:gd name="T3" fmla="*/ 1 h 29"/>
                <a:gd name="T4" fmla="*/ 2 w 44"/>
                <a:gd name="T5" fmla="*/ 5 h 29"/>
                <a:gd name="T6" fmla="*/ 5 w 44"/>
                <a:gd name="T7" fmla="*/ 15 h 29"/>
                <a:gd name="T8" fmla="*/ 32 w 44"/>
                <a:gd name="T9" fmla="*/ 28 h 29"/>
                <a:gd name="T10" fmla="*/ 35 w 44"/>
                <a:gd name="T11" fmla="*/ 29 h 29"/>
                <a:gd name="T12" fmla="*/ 42 w 44"/>
                <a:gd name="T13" fmla="*/ 25 h 29"/>
                <a:gd name="T14" fmla="*/ 39 w 44"/>
                <a:gd name="T15" fmla="*/ 1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39" y="15"/>
                  </a:moveTo>
                  <a:cubicBezTo>
                    <a:pt x="12" y="1"/>
                    <a:pt x="12" y="1"/>
                    <a:pt x="12" y="1"/>
                  </a:cubicBezTo>
                  <a:cubicBezTo>
                    <a:pt x="8" y="0"/>
                    <a:pt x="3" y="1"/>
                    <a:pt x="2" y="5"/>
                  </a:cubicBezTo>
                  <a:cubicBezTo>
                    <a:pt x="0" y="8"/>
                    <a:pt x="1" y="13"/>
                    <a:pt x="5" y="15"/>
                  </a:cubicBezTo>
                  <a:cubicBezTo>
                    <a:pt x="32" y="28"/>
                    <a:pt x="32" y="28"/>
                    <a:pt x="32" y="28"/>
                  </a:cubicBezTo>
                  <a:cubicBezTo>
                    <a:pt x="33" y="29"/>
                    <a:pt x="34" y="29"/>
                    <a:pt x="35" y="29"/>
                  </a:cubicBezTo>
                  <a:cubicBezTo>
                    <a:pt x="38" y="29"/>
                    <a:pt x="41" y="28"/>
                    <a:pt x="42" y="25"/>
                  </a:cubicBezTo>
                  <a:cubicBezTo>
                    <a:pt x="44" y="21"/>
                    <a:pt x="42" y="17"/>
                    <a:pt x="3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
            <p:cNvSpPr>
              <a:spLocks/>
            </p:cNvSpPr>
            <p:nvPr/>
          </p:nvSpPr>
          <p:spPr bwMode="auto">
            <a:xfrm>
              <a:off x="9610725" y="2540001"/>
              <a:ext cx="100013" cy="66675"/>
            </a:xfrm>
            <a:custGeom>
              <a:avLst/>
              <a:gdLst>
                <a:gd name="T0" fmla="*/ 39 w 44"/>
                <a:gd name="T1" fmla="*/ 15 h 29"/>
                <a:gd name="T2" fmla="*/ 12 w 44"/>
                <a:gd name="T3" fmla="*/ 1 h 29"/>
                <a:gd name="T4" fmla="*/ 2 w 44"/>
                <a:gd name="T5" fmla="*/ 5 h 29"/>
                <a:gd name="T6" fmla="*/ 5 w 44"/>
                <a:gd name="T7" fmla="*/ 15 h 29"/>
                <a:gd name="T8" fmla="*/ 32 w 44"/>
                <a:gd name="T9" fmla="*/ 28 h 29"/>
                <a:gd name="T10" fmla="*/ 35 w 44"/>
                <a:gd name="T11" fmla="*/ 29 h 29"/>
                <a:gd name="T12" fmla="*/ 42 w 44"/>
                <a:gd name="T13" fmla="*/ 25 h 29"/>
                <a:gd name="T14" fmla="*/ 39 w 44"/>
                <a:gd name="T15" fmla="*/ 1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39" y="15"/>
                  </a:moveTo>
                  <a:cubicBezTo>
                    <a:pt x="12" y="1"/>
                    <a:pt x="12" y="1"/>
                    <a:pt x="12" y="1"/>
                  </a:cubicBezTo>
                  <a:cubicBezTo>
                    <a:pt x="8" y="0"/>
                    <a:pt x="3" y="1"/>
                    <a:pt x="2" y="5"/>
                  </a:cubicBezTo>
                  <a:cubicBezTo>
                    <a:pt x="0" y="9"/>
                    <a:pt x="1" y="13"/>
                    <a:pt x="5" y="15"/>
                  </a:cubicBezTo>
                  <a:cubicBezTo>
                    <a:pt x="32" y="28"/>
                    <a:pt x="32" y="28"/>
                    <a:pt x="32" y="28"/>
                  </a:cubicBezTo>
                  <a:cubicBezTo>
                    <a:pt x="33" y="29"/>
                    <a:pt x="34" y="29"/>
                    <a:pt x="35" y="29"/>
                  </a:cubicBezTo>
                  <a:cubicBezTo>
                    <a:pt x="38" y="29"/>
                    <a:pt x="41" y="28"/>
                    <a:pt x="42" y="25"/>
                  </a:cubicBezTo>
                  <a:cubicBezTo>
                    <a:pt x="44" y="21"/>
                    <a:pt x="42" y="17"/>
                    <a:pt x="3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1"/>
            <p:cNvSpPr>
              <a:spLocks/>
            </p:cNvSpPr>
            <p:nvPr/>
          </p:nvSpPr>
          <p:spPr bwMode="auto">
            <a:xfrm>
              <a:off x="9610725" y="2601913"/>
              <a:ext cx="100013" cy="66675"/>
            </a:xfrm>
            <a:custGeom>
              <a:avLst/>
              <a:gdLst>
                <a:gd name="T0" fmla="*/ 39 w 44"/>
                <a:gd name="T1" fmla="*/ 15 h 29"/>
                <a:gd name="T2" fmla="*/ 12 w 44"/>
                <a:gd name="T3" fmla="*/ 1 h 29"/>
                <a:gd name="T4" fmla="*/ 2 w 44"/>
                <a:gd name="T5" fmla="*/ 5 h 29"/>
                <a:gd name="T6" fmla="*/ 5 w 44"/>
                <a:gd name="T7" fmla="*/ 15 h 29"/>
                <a:gd name="T8" fmla="*/ 32 w 44"/>
                <a:gd name="T9" fmla="*/ 28 h 29"/>
                <a:gd name="T10" fmla="*/ 35 w 44"/>
                <a:gd name="T11" fmla="*/ 29 h 29"/>
                <a:gd name="T12" fmla="*/ 42 w 44"/>
                <a:gd name="T13" fmla="*/ 25 h 29"/>
                <a:gd name="T14" fmla="*/ 39 w 44"/>
                <a:gd name="T15" fmla="*/ 1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39" y="15"/>
                  </a:moveTo>
                  <a:cubicBezTo>
                    <a:pt x="12" y="1"/>
                    <a:pt x="12" y="1"/>
                    <a:pt x="12" y="1"/>
                  </a:cubicBezTo>
                  <a:cubicBezTo>
                    <a:pt x="8" y="0"/>
                    <a:pt x="3" y="1"/>
                    <a:pt x="2" y="5"/>
                  </a:cubicBezTo>
                  <a:cubicBezTo>
                    <a:pt x="0" y="9"/>
                    <a:pt x="1" y="13"/>
                    <a:pt x="5" y="15"/>
                  </a:cubicBezTo>
                  <a:cubicBezTo>
                    <a:pt x="32" y="28"/>
                    <a:pt x="32" y="28"/>
                    <a:pt x="32" y="28"/>
                  </a:cubicBezTo>
                  <a:cubicBezTo>
                    <a:pt x="33" y="29"/>
                    <a:pt x="34" y="29"/>
                    <a:pt x="35" y="29"/>
                  </a:cubicBezTo>
                  <a:cubicBezTo>
                    <a:pt x="38" y="29"/>
                    <a:pt x="41" y="28"/>
                    <a:pt x="42" y="25"/>
                  </a:cubicBezTo>
                  <a:cubicBezTo>
                    <a:pt x="44" y="21"/>
                    <a:pt x="42" y="17"/>
                    <a:pt x="3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2"/>
            <p:cNvSpPr>
              <a:spLocks/>
            </p:cNvSpPr>
            <p:nvPr/>
          </p:nvSpPr>
          <p:spPr bwMode="auto">
            <a:xfrm>
              <a:off x="9610725" y="2663826"/>
              <a:ext cx="100013" cy="66675"/>
            </a:xfrm>
            <a:custGeom>
              <a:avLst/>
              <a:gdLst>
                <a:gd name="T0" fmla="*/ 39 w 44"/>
                <a:gd name="T1" fmla="*/ 15 h 29"/>
                <a:gd name="T2" fmla="*/ 12 w 44"/>
                <a:gd name="T3" fmla="*/ 2 h 29"/>
                <a:gd name="T4" fmla="*/ 2 w 44"/>
                <a:gd name="T5" fmla="*/ 5 h 29"/>
                <a:gd name="T6" fmla="*/ 5 w 44"/>
                <a:gd name="T7" fmla="*/ 15 h 29"/>
                <a:gd name="T8" fmla="*/ 32 w 44"/>
                <a:gd name="T9" fmla="*/ 29 h 29"/>
                <a:gd name="T10" fmla="*/ 35 w 44"/>
                <a:gd name="T11" fmla="*/ 29 h 29"/>
                <a:gd name="T12" fmla="*/ 42 w 44"/>
                <a:gd name="T13" fmla="*/ 25 h 29"/>
                <a:gd name="T14" fmla="*/ 39 w 44"/>
                <a:gd name="T15" fmla="*/ 1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39" y="15"/>
                  </a:moveTo>
                  <a:cubicBezTo>
                    <a:pt x="12" y="2"/>
                    <a:pt x="12" y="2"/>
                    <a:pt x="12" y="2"/>
                  </a:cubicBezTo>
                  <a:cubicBezTo>
                    <a:pt x="8" y="0"/>
                    <a:pt x="3" y="1"/>
                    <a:pt x="2" y="5"/>
                  </a:cubicBezTo>
                  <a:cubicBezTo>
                    <a:pt x="0" y="9"/>
                    <a:pt x="1" y="13"/>
                    <a:pt x="5" y="15"/>
                  </a:cubicBezTo>
                  <a:cubicBezTo>
                    <a:pt x="32" y="29"/>
                    <a:pt x="32" y="29"/>
                    <a:pt x="32" y="29"/>
                  </a:cubicBezTo>
                  <a:cubicBezTo>
                    <a:pt x="33" y="29"/>
                    <a:pt x="34" y="29"/>
                    <a:pt x="35" y="29"/>
                  </a:cubicBezTo>
                  <a:cubicBezTo>
                    <a:pt x="38" y="29"/>
                    <a:pt x="41" y="28"/>
                    <a:pt x="42" y="25"/>
                  </a:cubicBezTo>
                  <a:cubicBezTo>
                    <a:pt x="44" y="21"/>
                    <a:pt x="42" y="17"/>
                    <a:pt x="3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
            <p:cNvSpPr>
              <a:spLocks/>
            </p:cNvSpPr>
            <p:nvPr/>
          </p:nvSpPr>
          <p:spPr bwMode="auto">
            <a:xfrm>
              <a:off x="9629775" y="2100263"/>
              <a:ext cx="973138" cy="298450"/>
            </a:xfrm>
            <a:custGeom>
              <a:avLst/>
              <a:gdLst>
                <a:gd name="T0" fmla="*/ 226 w 425"/>
                <a:gd name="T1" fmla="*/ 0 h 130"/>
                <a:gd name="T2" fmla="*/ 29 w 425"/>
                <a:gd name="T3" fmla="*/ 83 h 130"/>
                <a:gd name="T4" fmla="*/ 0 w 425"/>
                <a:gd name="T5" fmla="*/ 123 h 130"/>
                <a:gd name="T6" fmla="*/ 7 w 425"/>
                <a:gd name="T7" fmla="*/ 130 h 130"/>
                <a:gd name="T8" fmla="*/ 27 w 425"/>
                <a:gd name="T9" fmla="*/ 101 h 130"/>
                <a:gd name="T10" fmla="*/ 29 w 425"/>
                <a:gd name="T11" fmla="*/ 117 h 130"/>
                <a:gd name="T12" fmla="*/ 39 w 425"/>
                <a:gd name="T13" fmla="*/ 119 h 130"/>
                <a:gd name="T14" fmla="*/ 51 w 425"/>
                <a:gd name="T15" fmla="*/ 120 h 130"/>
                <a:gd name="T16" fmla="*/ 64 w 425"/>
                <a:gd name="T17" fmla="*/ 121 h 130"/>
                <a:gd name="T18" fmla="*/ 84 w 425"/>
                <a:gd name="T19" fmla="*/ 122 h 130"/>
                <a:gd name="T20" fmla="*/ 93 w 425"/>
                <a:gd name="T21" fmla="*/ 121 h 130"/>
                <a:gd name="T22" fmla="*/ 96 w 425"/>
                <a:gd name="T23" fmla="*/ 121 h 130"/>
                <a:gd name="T24" fmla="*/ 105 w 425"/>
                <a:gd name="T25" fmla="*/ 120 h 130"/>
                <a:gd name="T26" fmla="*/ 113 w 425"/>
                <a:gd name="T27" fmla="*/ 119 h 130"/>
                <a:gd name="T28" fmla="*/ 121 w 425"/>
                <a:gd name="T29" fmla="*/ 118 h 130"/>
                <a:gd name="T30" fmla="*/ 129 w 425"/>
                <a:gd name="T31" fmla="*/ 116 h 130"/>
                <a:gd name="T32" fmla="*/ 136 w 425"/>
                <a:gd name="T33" fmla="*/ 114 h 130"/>
                <a:gd name="T34" fmla="*/ 140 w 425"/>
                <a:gd name="T35" fmla="*/ 102 h 130"/>
                <a:gd name="T36" fmla="*/ 156 w 425"/>
                <a:gd name="T37" fmla="*/ 53 h 130"/>
                <a:gd name="T38" fmla="*/ 156 w 425"/>
                <a:gd name="T39" fmla="*/ 51 h 130"/>
                <a:gd name="T40" fmla="*/ 158 w 425"/>
                <a:gd name="T41" fmla="*/ 39 h 130"/>
                <a:gd name="T42" fmla="*/ 180 w 425"/>
                <a:gd name="T43" fmla="*/ 24 h 130"/>
                <a:gd name="T44" fmla="*/ 203 w 425"/>
                <a:gd name="T45" fmla="*/ 52 h 130"/>
                <a:gd name="T46" fmla="*/ 226 w 425"/>
                <a:gd name="T47" fmla="*/ 54 h 130"/>
                <a:gd name="T48" fmla="*/ 250 w 425"/>
                <a:gd name="T49" fmla="*/ 51 h 130"/>
                <a:gd name="T50" fmla="*/ 273 w 425"/>
                <a:gd name="T51" fmla="*/ 24 h 130"/>
                <a:gd name="T52" fmla="*/ 297 w 425"/>
                <a:gd name="T53" fmla="*/ 47 h 130"/>
                <a:gd name="T54" fmla="*/ 297 w 425"/>
                <a:gd name="T55" fmla="*/ 54 h 130"/>
                <a:gd name="T56" fmla="*/ 312 w 425"/>
                <a:gd name="T57" fmla="*/ 102 h 130"/>
                <a:gd name="T58" fmla="*/ 316 w 425"/>
                <a:gd name="T59" fmla="*/ 114 h 130"/>
                <a:gd name="T60" fmla="*/ 323 w 425"/>
                <a:gd name="T61" fmla="*/ 116 h 130"/>
                <a:gd name="T62" fmla="*/ 331 w 425"/>
                <a:gd name="T63" fmla="*/ 118 h 130"/>
                <a:gd name="T64" fmla="*/ 339 w 425"/>
                <a:gd name="T65" fmla="*/ 119 h 130"/>
                <a:gd name="T66" fmla="*/ 347 w 425"/>
                <a:gd name="T67" fmla="*/ 120 h 130"/>
                <a:gd name="T68" fmla="*/ 356 w 425"/>
                <a:gd name="T69" fmla="*/ 121 h 130"/>
                <a:gd name="T70" fmla="*/ 359 w 425"/>
                <a:gd name="T71" fmla="*/ 121 h 130"/>
                <a:gd name="T72" fmla="*/ 367 w 425"/>
                <a:gd name="T73" fmla="*/ 122 h 130"/>
                <a:gd name="T74" fmla="*/ 388 w 425"/>
                <a:gd name="T75" fmla="*/ 121 h 130"/>
                <a:gd name="T76" fmla="*/ 401 w 425"/>
                <a:gd name="T77" fmla="*/ 120 h 130"/>
                <a:gd name="T78" fmla="*/ 413 w 425"/>
                <a:gd name="T79" fmla="*/ 119 h 130"/>
                <a:gd name="T80" fmla="*/ 423 w 425"/>
                <a:gd name="T81" fmla="*/ 117 h 130"/>
                <a:gd name="T82" fmla="*/ 421 w 425"/>
                <a:gd name="T83"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130">
                  <a:moveTo>
                    <a:pt x="421" y="78"/>
                  </a:moveTo>
                  <a:cubicBezTo>
                    <a:pt x="417" y="24"/>
                    <a:pt x="321" y="0"/>
                    <a:pt x="226" y="0"/>
                  </a:cubicBezTo>
                  <a:cubicBezTo>
                    <a:pt x="131" y="0"/>
                    <a:pt x="35" y="24"/>
                    <a:pt x="31" y="78"/>
                  </a:cubicBezTo>
                  <a:cubicBezTo>
                    <a:pt x="30" y="79"/>
                    <a:pt x="30" y="82"/>
                    <a:pt x="29" y="83"/>
                  </a:cubicBezTo>
                  <a:cubicBezTo>
                    <a:pt x="28" y="84"/>
                    <a:pt x="27" y="85"/>
                    <a:pt x="26" y="85"/>
                  </a:cubicBezTo>
                  <a:cubicBezTo>
                    <a:pt x="10" y="95"/>
                    <a:pt x="1" y="108"/>
                    <a:pt x="0" y="123"/>
                  </a:cubicBezTo>
                  <a:cubicBezTo>
                    <a:pt x="0" y="126"/>
                    <a:pt x="2" y="129"/>
                    <a:pt x="5" y="130"/>
                  </a:cubicBezTo>
                  <a:cubicBezTo>
                    <a:pt x="6" y="130"/>
                    <a:pt x="6" y="130"/>
                    <a:pt x="7" y="130"/>
                  </a:cubicBezTo>
                  <a:cubicBezTo>
                    <a:pt x="10" y="130"/>
                    <a:pt x="13" y="127"/>
                    <a:pt x="14" y="123"/>
                  </a:cubicBezTo>
                  <a:cubicBezTo>
                    <a:pt x="14" y="115"/>
                    <a:pt x="19" y="107"/>
                    <a:pt x="27" y="101"/>
                  </a:cubicBezTo>
                  <a:cubicBezTo>
                    <a:pt x="27" y="101"/>
                    <a:pt x="27" y="102"/>
                    <a:pt x="27" y="102"/>
                  </a:cubicBezTo>
                  <a:cubicBezTo>
                    <a:pt x="27" y="107"/>
                    <a:pt x="28" y="112"/>
                    <a:pt x="29" y="117"/>
                  </a:cubicBezTo>
                  <a:cubicBezTo>
                    <a:pt x="30" y="117"/>
                    <a:pt x="32" y="118"/>
                    <a:pt x="34" y="118"/>
                  </a:cubicBezTo>
                  <a:cubicBezTo>
                    <a:pt x="36" y="118"/>
                    <a:pt x="37" y="119"/>
                    <a:pt x="39" y="119"/>
                  </a:cubicBezTo>
                  <a:cubicBezTo>
                    <a:pt x="41" y="119"/>
                    <a:pt x="44" y="120"/>
                    <a:pt x="46" y="120"/>
                  </a:cubicBezTo>
                  <a:cubicBezTo>
                    <a:pt x="48" y="120"/>
                    <a:pt x="49" y="120"/>
                    <a:pt x="51" y="120"/>
                  </a:cubicBezTo>
                  <a:cubicBezTo>
                    <a:pt x="54" y="121"/>
                    <a:pt x="57" y="121"/>
                    <a:pt x="59" y="121"/>
                  </a:cubicBezTo>
                  <a:cubicBezTo>
                    <a:pt x="61" y="121"/>
                    <a:pt x="62" y="121"/>
                    <a:pt x="64" y="121"/>
                  </a:cubicBezTo>
                  <a:cubicBezTo>
                    <a:pt x="68" y="122"/>
                    <a:pt x="72" y="122"/>
                    <a:pt x="76" y="122"/>
                  </a:cubicBezTo>
                  <a:cubicBezTo>
                    <a:pt x="79" y="122"/>
                    <a:pt x="82" y="122"/>
                    <a:pt x="84" y="122"/>
                  </a:cubicBezTo>
                  <a:cubicBezTo>
                    <a:pt x="85" y="122"/>
                    <a:pt x="86" y="121"/>
                    <a:pt x="87" y="121"/>
                  </a:cubicBezTo>
                  <a:cubicBezTo>
                    <a:pt x="89" y="121"/>
                    <a:pt x="91" y="121"/>
                    <a:pt x="93" y="121"/>
                  </a:cubicBezTo>
                  <a:cubicBezTo>
                    <a:pt x="94" y="121"/>
                    <a:pt x="95" y="121"/>
                    <a:pt x="96" y="121"/>
                  </a:cubicBezTo>
                  <a:cubicBezTo>
                    <a:pt x="96" y="121"/>
                    <a:pt x="96" y="121"/>
                    <a:pt x="96" y="121"/>
                  </a:cubicBezTo>
                  <a:cubicBezTo>
                    <a:pt x="98" y="121"/>
                    <a:pt x="100" y="121"/>
                    <a:pt x="101" y="120"/>
                  </a:cubicBezTo>
                  <a:cubicBezTo>
                    <a:pt x="102" y="120"/>
                    <a:pt x="103" y="120"/>
                    <a:pt x="105" y="120"/>
                  </a:cubicBezTo>
                  <a:cubicBezTo>
                    <a:pt x="106" y="120"/>
                    <a:pt x="108" y="120"/>
                    <a:pt x="109" y="119"/>
                  </a:cubicBezTo>
                  <a:cubicBezTo>
                    <a:pt x="111" y="119"/>
                    <a:pt x="112" y="119"/>
                    <a:pt x="113" y="119"/>
                  </a:cubicBezTo>
                  <a:cubicBezTo>
                    <a:pt x="114" y="119"/>
                    <a:pt x="116" y="118"/>
                    <a:pt x="117" y="118"/>
                  </a:cubicBezTo>
                  <a:cubicBezTo>
                    <a:pt x="119" y="118"/>
                    <a:pt x="120" y="118"/>
                    <a:pt x="121" y="118"/>
                  </a:cubicBezTo>
                  <a:cubicBezTo>
                    <a:pt x="122" y="117"/>
                    <a:pt x="124" y="117"/>
                    <a:pt x="125" y="117"/>
                  </a:cubicBezTo>
                  <a:cubicBezTo>
                    <a:pt x="126" y="116"/>
                    <a:pt x="128" y="116"/>
                    <a:pt x="129" y="116"/>
                  </a:cubicBezTo>
                  <a:cubicBezTo>
                    <a:pt x="130" y="116"/>
                    <a:pt x="132" y="115"/>
                    <a:pt x="133" y="115"/>
                  </a:cubicBezTo>
                  <a:cubicBezTo>
                    <a:pt x="134" y="115"/>
                    <a:pt x="135" y="114"/>
                    <a:pt x="136" y="114"/>
                  </a:cubicBezTo>
                  <a:cubicBezTo>
                    <a:pt x="137" y="114"/>
                    <a:pt x="138" y="113"/>
                    <a:pt x="139" y="113"/>
                  </a:cubicBezTo>
                  <a:cubicBezTo>
                    <a:pt x="139" y="110"/>
                    <a:pt x="140" y="106"/>
                    <a:pt x="140" y="102"/>
                  </a:cubicBezTo>
                  <a:cubicBezTo>
                    <a:pt x="140" y="88"/>
                    <a:pt x="139" y="75"/>
                    <a:pt x="145" y="64"/>
                  </a:cubicBezTo>
                  <a:cubicBezTo>
                    <a:pt x="147" y="59"/>
                    <a:pt x="151" y="55"/>
                    <a:pt x="156" y="53"/>
                  </a:cubicBezTo>
                  <a:cubicBezTo>
                    <a:pt x="156" y="53"/>
                    <a:pt x="156" y="52"/>
                    <a:pt x="156" y="51"/>
                  </a:cubicBezTo>
                  <a:cubicBezTo>
                    <a:pt x="156" y="51"/>
                    <a:pt x="156" y="51"/>
                    <a:pt x="156" y="51"/>
                  </a:cubicBezTo>
                  <a:cubicBezTo>
                    <a:pt x="156" y="46"/>
                    <a:pt x="156" y="46"/>
                    <a:pt x="156" y="46"/>
                  </a:cubicBezTo>
                  <a:cubicBezTo>
                    <a:pt x="156" y="43"/>
                    <a:pt x="157" y="41"/>
                    <a:pt x="158" y="39"/>
                  </a:cubicBezTo>
                  <a:cubicBezTo>
                    <a:pt x="162" y="30"/>
                    <a:pt x="170" y="24"/>
                    <a:pt x="180" y="24"/>
                  </a:cubicBezTo>
                  <a:cubicBezTo>
                    <a:pt x="180" y="24"/>
                    <a:pt x="180" y="24"/>
                    <a:pt x="180" y="24"/>
                  </a:cubicBezTo>
                  <a:cubicBezTo>
                    <a:pt x="193" y="24"/>
                    <a:pt x="203" y="35"/>
                    <a:pt x="203" y="47"/>
                  </a:cubicBezTo>
                  <a:cubicBezTo>
                    <a:pt x="203" y="52"/>
                    <a:pt x="203" y="52"/>
                    <a:pt x="203" y="52"/>
                  </a:cubicBezTo>
                  <a:cubicBezTo>
                    <a:pt x="203" y="52"/>
                    <a:pt x="203" y="52"/>
                    <a:pt x="203" y="52"/>
                  </a:cubicBezTo>
                  <a:cubicBezTo>
                    <a:pt x="212" y="52"/>
                    <a:pt x="213" y="54"/>
                    <a:pt x="226" y="54"/>
                  </a:cubicBezTo>
                  <a:cubicBezTo>
                    <a:pt x="240" y="54"/>
                    <a:pt x="240" y="52"/>
                    <a:pt x="250" y="51"/>
                  </a:cubicBezTo>
                  <a:cubicBezTo>
                    <a:pt x="250" y="51"/>
                    <a:pt x="250" y="51"/>
                    <a:pt x="250" y="51"/>
                  </a:cubicBezTo>
                  <a:cubicBezTo>
                    <a:pt x="250" y="47"/>
                    <a:pt x="250" y="47"/>
                    <a:pt x="250" y="47"/>
                  </a:cubicBezTo>
                  <a:cubicBezTo>
                    <a:pt x="250" y="35"/>
                    <a:pt x="261" y="24"/>
                    <a:pt x="273" y="24"/>
                  </a:cubicBezTo>
                  <a:cubicBezTo>
                    <a:pt x="273" y="24"/>
                    <a:pt x="273" y="24"/>
                    <a:pt x="273" y="24"/>
                  </a:cubicBezTo>
                  <a:cubicBezTo>
                    <a:pt x="286" y="24"/>
                    <a:pt x="297" y="35"/>
                    <a:pt x="297" y="47"/>
                  </a:cubicBezTo>
                  <a:cubicBezTo>
                    <a:pt x="297" y="54"/>
                    <a:pt x="297" y="54"/>
                    <a:pt x="297" y="54"/>
                  </a:cubicBezTo>
                  <a:cubicBezTo>
                    <a:pt x="297" y="54"/>
                    <a:pt x="297" y="54"/>
                    <a:pt x="297" y="54"/>
                  </a:cubicBezTo>
                  <a:cubicBezTo>
                    <a:pt x="301" y="56"/>
                    <a:pt x="305" y="59"/>
                    <a:pt x="307" y="64"/>
                  </a:cubicBezTo>
                  <a:cubicBezTo>
                    <a:pt x="313" y="75"/>
                    <a:pt x="312" y="88"/>
                    <a:pt x="312" y="102"/>
                  </a:cubicBezTo>
                  <a:cubicBezTo>
                    <a:pt x="312" y="106"/>
                    <a:pt x="313" y="110"/>
                    <a:pt x="313" y="113"/>
                  </a:cubicBezTo>
                  <a:cubicBezTo>
                    <a:pt x="314" y="113"/>
                    <a:pt x="315" y="114"/>
                    <a:pt x="316" y="114"/>
                  </a:cubicBezTo>
                  <a:cubicBezTo>
                    <a:pt x="317" y="114"/>
                    <a:pt x="318" y="115"/>
                    <a:pt x="319" y="115"/>
                  </a:cubicBezTo>
                  <a:cubicBezTo>
                    <a:pt x="320" y="115"/>
                    <a:pt x="322" y="116"/>
                    <a:pt x="323" y="116"/>
                  </a:cubicBezTo>
                  <a:cubicBezTo>
                    <a:pt x="324" y="116"/>
                    <a:pt x="326" y="116"/>
                    <a:pt x="327" y="117"/>
                  </a:cubicBezTo>
                  <a:cubicBezTo>
                    <a:pt x="328" y="117"/>
                    <a:pt x="330" y="117"/>
                    <a:pt x="331" y="118"/>
                  </a:cubicBezTo>
                  <a:cubicBezTo>
                    <a:pt x="332" y="118"/>
                    <a:pt x="333" y="118"/>
                    <a:pt x="335" y="118"/>
                  </a:cubicBezTo>
                  <a:cubicBezTo>
                    <a:pt x="336" y="118"/>
                    <a:pt x="338" y="119"/>
                    <a:pt x="339" y="119"/>
                  </a:cubicBezTo>
                  <a:cubicBezTo>
                    <a:pt x="340" y="119"/>
                    <a:pt x="341" y="119"/>
                    <a:pt x="343" y="119"/>
                  </a:cubicBezTo>
                  <a:cubicBezTo>
                    <a:pt x="344" y="120"/>
                    <a:pt x="346" y="120"/>
                    <a:pt x="347" y="120"/>
                  </a:cubicBezTo>
                  <a:cubicBezTo>
                    <a:pt x="349" y="120"/>
                    <a:pt x="350" y="120"/>
                    <a:pt x="351" y="120"/>
                  </a:cubicBezTo>
                  <a:cubicBezTo>
                    <a:pt x="352" y="121"/>
                    <a:pt x="354" y="121"/>
                    <a:pt x="356" y="121"/>
                  </a:cubicBezTo>
                  <a:cubicBezTo>
                    <a:pt x="357" y="121"/>
                    <a:pt x="357" y="121"/>
                    <a:pt x="358" y="121"/>
                  </a:cubicBezTo>
                  <a:cubicBezTo>
                    <a:pt x="359" y="121"/>
                    <a:pt x="359" y="121"/>
                    <a:pt x="359" y="121"/>
                  </a:cubicBezTo>
                  <a:cubicBezTo>
                    <a:pt x="361" y="121"/>
                    <a:pt x="363" y="121"/>
                    <a:pt x="365" y="121"/>
                  </a:cubicBezTo>
                  <a:cubicBezTo>
                    <a:pt x="366" y="121"/>
                    <a:pt x="367" y="122"/>
                    <a:pt x="367" y="122"/>
                  </a:cubicBezTo>
                  <a:cubicBezTo>
                    <a:pt x="370" y="122"/>
                    <a:pt x="373" y="122"/>
                    <a:pt x="376" y="122"/>
                  </a:cubicBezTo>
                  <a:cubicBezTo>
                    <a:pt x="380" y="122"/>
                    <a:pt x="384" y="122"/>
                    <a:pt x="388" y="121"/>
                  </a:cubicBezTo>
                  <a:cubicBezTo>
                    <a:pt x="390" y="121"/>
                    <a:pt x="391" y="121"/>
                    <a:pt x="393" y="121"/>
                  </a:cubicBezTo>
                  <a:cubicBezTo>
                    <a:pt x="395" y="121"/>
                    <a:pt x="398" y="121"/>
                    <a:pt x="401" y="120"/>
                  </a:cubicBezTo>
                  <a:cubicBezTo>
                    <a:pt x="403" y="120"/>
                    <a:pt x="404" y="120"/>
                    <a:pt x="406" y="120"/>
                  </a:cubicBezTo>
                  <a:cubicBezTo>
                    <a:pt x="408" y="120"/>
                    <a:pt x="411" y="119"/>
                    <a:pt x="413" y="119"/>
                  </a:cubicBezTo>
                  <a:cubicBezTo>
                    <a:pt x="415" y="119"/>
                    <a:pt x="416" y="118"/>
                    <a:pt x="418" y="118"/>
                  </a:cubicBezTo>
                  <a:cubicBezTo>
                    <a:pt x="420" y="118"/>
                    <a:pt x="422" y="117"/>
                    <a:pt x="423" y="117"/>
                  </a:cubicBezTo>
                  <a:cubicBezTo>
                    <a:pt x="424" y="112"/>
                    <a:pt x="425" y="107"/>
                    <a:pt x="425" y="102"/>
                  </a:cubicBezTo>
                  <a:cubicBezTo>
                    <a:pt x="425" y="94"/>
                    <a:pt x="424" y="85"/>
                    <a:pt x="42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auto">
            <a:xfrm>
              <a:off x="10352088" y="2384426"/>
              <a:ext cx="238125" cy="63500"/>
            </a:xfrm>
            <a:custGeom>
              <a:avLst/>
              <a:gdLst>
                <a:gd name="T0" fmla="*/ 95 w 104"/>
                <a:gd name="T1" fmla="*/ 5 h 28"/>
                <a:gd name="T2" fmla="*/ 89 w 104"/>
                <a:gd name="T3" fmla="*/ 5 h 28"/>
                <a:gd name="T4" fmla="*/ 81 w 104"/>
                <a:gd name="T5" fmla="*/ 6 h 28"/>
                <a:gd name="T6" fmla="*/ 77 w 104"/>
                <a:gd name="T7" fmla="*/ 7 h 28"/>
                <a:gd name="T8" fmla="*/ 66 w 104"/>
                <a:gd name="T9" fmla="*/ 7 h 28"/>
                <a:gd name="T10" fmla="*/ 64 w 104"/>
                <a:gd name="T11" fmla="*/ 7 h 28"/>
                <a:gd name="T12" fmla="*/ 60 w 104"/>
                <a:gd name="T13" fmla="*/ 7 h 28"/>
                <a:gd name="T14" fmla="*/ 43 w 104"/>
                <a:gd name="T15" fmla="*/ 6 h 28"/>
                <a:gd name="T16" fmla="*/ 13 w 104"/>
                <a:gd name="T17" fmla="*/ 3 h 28"/>
                <a:gd name="T18" fmla="*/ 11 w 104"/>
                <a:gd name="T19" fmla="*/ 2 h 28"/>
                <a:gd name="T20" fmla="*/ 0 w 104"/>
                <a:gd name="T21" fmla="*/ 0 h 28"/>
                <a:gd name="T22" fmla="*/ 1 w 104"/>
                <a:gd name="T23" fmla="*/ 2 h 28"/>
                <a:gd name="T24" fmla="*/ 1 w 104"/>
                <a:gd name="T25" fmla="*/ 2 h 28"/>
                <a:gd name="T26" fmla="*/ 7 w 104"/>
                <a:gd name="T27" fmla="*/ 13 h 28"/>
                <a:gd name="T28" fmla="*/ 7 w 104"/>
                <a:gd name="T29" fmla="*/ 13 h 28"/>
                <a:gd name="T30" fmla="*/ 12 w 104"/>
                <a:gd name="T31" fmla="*/ 17 h 28"/>
                <a:gd name="T32" fmla="*/ 12 w 104"/>
                <a:gd name="T33" fmla="*/ 17 h 28"/>
                <a:gd name="T34" fmla="*/ 17 w 104"/>
                <a:gd name="T35" fmla="*/ 20 h 28"/>
                <a:gd name="T36" fmla="*/ 18 w 104"/>
                <a:gd name="T37" fmla="*/ 21 h 28"/>
                <a:gd name="T38" fmla="*/ 23 w 104"/>
                <a:gd name="T39" fmla="*/ 23 h 28"/>
                <a:gd name="T40" fmla="*/ 25 w 104"/>
                <a:gd name="T41" fmla="*/ 24 h 28"/>
                <a:gd name="T42" fmla="*/ 30 w 104"/>
                <a:gd name="T43" fmla="*/ 25 h 28"/>
                <a:gd name="T44" fmla="*/ 33 w 104"/>
                <a:gd name="T45" fmla="*/ 26 h 28"/>
                <a:gd name="T46" fmla="*/ 38 w 104"/>
                <a:gd name="T47" fmla="*/ 27 h 28"/>
                <a:gd name="T48" fmla="*/ 46 w 104"/>
                <a:gd name="T49" fmla="*/ 28 h 28"/>
                <a:gd name="T50" fmla="*/ 53 w 104"/>
                <a:gd name="T51" fmla="*/ 28 h 28"/>
                <a:gd name="T52" fmla="*/ 104 w 104"/>
                <a:gd name="T53" fmla="*/ 3 h 28"/>
                <a:gd name="T54" fmla="*/ 102 w 104"/>
                <a:gd name="T55" fmla="*/ 4 h 28"/>
                <a:gd name="T56" fmla="*/ 95 w 104"/>
                <a:gd name="T5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28">
                  <a:moveTo>
                    <a:pt x="95" y="5"/>
                  </a:moveTo>
                  <a:cubicBezTo>
                    <a:pt x="93" y="5"/>
                    <a:pt x="91" y="5"/>
                    <a:pt x="89" y="5"/>
                  </a:cubicBezTo>
                  <a:cubicBezTo>
                    <a:pt x="86" y="6"/>
                    <a:pt x="84" y="6"/>
                    <a:pt x="81" y="6"/>
                  </a:cubicBezTo>
                  <a:cubicBezTo>
                    <a:pt x="79" y="6"/>
                    <a:pt x="78" y="6"/>
                    <a:pt x="77" y="7"/>
                  </a:cubicBezTo>
                  <a:cubicBezTo>
                    <a:pt x="73" y="7"/>
                    <a:pt x="70" y="7"/>
                    <a:pt x="66" y="7"/>
                  </a:cubicBezTo>
                  <a:cubicBezTo>
                    <a:pt x="66" y="7"/>
                    <a:pt x="65" y="7"/>
                    <a:pt x="64" y="7"/>
                  </a:cubicBezTo>
                  <a:cubicBezTo>
                    <a:pt x="62" y="7"/>
                    <a:pt x="61" y="7"/>
                    <a:pt x="60" y="7"/>
                  </a:cubicBezTo>
                  <a:cubicBezTo>
                    <a:pt x="54" y="7"/>
                    <a:pt x="49" y="7"/>
                    <a:pt x="43" y="6"/>
                  </a:cubicBezTo>
                  <a:cubicBezTo>
                    <a:pt x="33" y="6"/>
                    <a:pt x="23" y="5"/>
                    <a:pt x="13" y="3"/>
                  </a:cubicBezTo>
                  <a:cubicBezTo>
                    <a:pt x="12" y="3"/>
                    <a:pt x="12" y="2"/>
                    <a:pt x="11" y="2"/>
                  </a:cubicBezTo>
                  <a:cubicBezTo>
                    <a:pt x="7" y="2"/>
                    <a:pt x="3" y="1"/>
                    <a:pt x="0" y="0"/>
                  </a:cubicBezTo>
                  <a:cubicBezTo>
                    <a:pt x="0" y="1"/>
                    <a:pt x="0" y="1"/>
                    <a:pt x="1" y="2"/>
                  </a:cubicBezTo>
                  <a:cubicBezTo>
                    <a:pt x="1" y="2"/>
                    <a:pt x="1" y="2"/>
                    <a:pt x="1" y="2"/>
                  </a:cubicBezTo>
                  <a:cubicBezTo>
                    <a:pt x="2" y="6"/>
                    <a:pt x="4" y="10"/>
                    <a:pt x="7" y="13"/>
                  </a:cubicBezTo>
                  <a:cubicBezTo>
                    <a:pt x="7" y="13"/>
                    <a:pt x="7" y="13"/>
                    <a:pt x="7" y="13"/>
                  </a:cubicBezTo>
                  <a:cubicBezTo>
                    <a:pt x="9" y="14"/>
                    <a:pt x="10" y="16"/>
                    <a:pt x="12" y="17"/>
                  </a:cubicBezTo>
                  <a:cubicBezTo>
                    <a:pt x="12" y="17"/>
                    <a:pt x="12" y="17"/>
                    <a:pt x="12" y="17"/>
                  </a:cubicBezTo>
                  <a:cubicBezTo>
                    <a:pt x="13" y="18"/>
                    <a:pt x="15" y="19"/>
                    <a:pt x="17" y="20"/>
                  </a:cubicBezTo>
                  <a:cubicBezTo>
                    <a:pt x="17" y="21"/>
                    <a:pt x="17" y="21"/>
                    <a:pt x="18" y="21"/>
                  </a:cubicBezTo>
                  <a:cubicBezTo>
                    <a:pt x="19" y="22"/>
                    <a:pt x="21" y="23"/>
                    <a:pt x="23" y="23"/>
                  </a:cubicBezTo>
                  <a:cubicBezTo>
                    <a:pt x="23" y="23"/>
                    <a:pt x="24" y="24"/>
                    <a:pt x="25" y="24"/>
                  </a:cubicBezTo>
                  <a:cubicBezTo>
                    <a:pt x="26" y="24"/>
                    <a:pt x="28" y="25"/>
                    <a:pt x="30" y="25"/>
                  </a:cubicBezTo>
                  <a:cubicBezTo>
                    <a:pt x="31" y="26"/>
                    <a:pt x="32" y="26"/>
                    <a:pt x="33" y="26"/>
                  </a:cubicBezTo>
                  <a:cubicBezTo>
                    <a:pt x="35" y="26"/>
                    <a:pt x="36" y="27"/>
                    <a:pt x="38" y="27"/>
                  </a:cubicBezTo>
                  <a:cubicBezTo>
                    <a:pt x="40" y="27"/>
                    <a:pt x="43" y="27"/>
                    <a:pt x="46" y="28"/>
                  </a:cubicBezTo>
                  <a:cubicBezTo>
                    <a:pt x="48" y="28"/>
                    <a:pt x="50" y="28"/>
                    <a:pt x="53" y="28"/>
                  </a:cubicBezTo>
                  <a:cubicBezTo>
                    <a:pt x="80" y="28"/>
                    <a:pt x="97" y="20"/>
                    <a:pt x="104" y="3"/>
                  </a:cubicBezTo>
                  <a:cubicBezTo>
                    <a:pt x="103" y="3"/>
                    <a:pt x="103" y="4"/>
                    <a:pt x="102" y="4"/>
                  </a:cubicBezTo>
                  <a:cubicBezTo>
                    <a:pt x="100" y="4"/>
                    <a:pt x="97" y="4"/>
                    <a:pt x="9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auto">
            <a:xfrm>
              <a:off x="9702800" y="2384426"/>
              <a:ext cx="238125" cy="63500"/>
            </a:xfrm>
            <a:custGeom>
              <a:avLst/>
              <a:gdLst>
                <a:gd name="T0" fmla="*/ 91 w 104"/>
                <a:gd name="T1" fmla="*/ 3 h 28"/>
                <a:gd name="T2" fmla="*/ 62 w 104"/>
                <a:gd name="T3" fmla="*/ 6 h 28"/>
                <a:gd name="T4" fmla="*/ 44 w 104"/>
                <a:gd name="T5" fmla="*/ 7 h 28"/>
                <a:gd name="T6" fmla="*/ 40 w 104"/>
                <a:gd name="T7" fmla="*/ 7 h 28"/>
                <a:gd name="T8" fmla="*/ 37 w 104"/>
                <a:gd name="T9" fmla="*/ 7 h 28"/>
                <a:gd name="T10" fmla="*/ 27 w 104"/>
                <a:gd name="T11" fmla="*/ 7 h 28"/>
                <a:gd name="T12" fmla="*/ 23 w 104"/>
                <a:gd name="T13" fmla="*/ 6 h 28"/>
                <a:gd name="T14" fmla="*/ 15 w 104"/>
                <a:gd name="T15" fmla="*/ 5 h 28"/>
                <a:gd name="T16" fmla="*/ 9 w 104"/>
                <a:gd name="T17" fmla="*/ 5 h 28"/>
                <a:gd name="T18" fmla="*/ 2 w 104"/>
                <a:gd name="T19" fmla="*/ 4 h 28"/>
                <a:gd name="T20" fmla="*/ 0 w 104"/>
                <a:gd name="T21" fmla="*/ 3 h 28"/>
                <a:gd name="T22" fmla="*/ 51 w 104"/>
                <a:gd name="T23" fmla="*/ 28 h 28"/>
                <a:gd name="T24" fmla="*/ 59 w 104"/>
                <a:gd name="T25" fmla="*/ 28 h 28"/>
                <a:gd name="T26" fmla="*/ 68 w 104"/>
                <a:gd name="T27" fmla="*/ 27 h 28"/>
                <a:gd name="T28" fmla="*/ 72 w 104"/>
                <a:gd name="T29" fmla="*/ 26 h 28"/>
                <a:gd name="T30" fmla="*/ 75 w 104"/>
                <a:gd name="T31" fmla="*/ 25 h 28"/>
                <a:gd name="T32" fmla="*/ 80 w 104"/>
                <a:gd name="T33" fmla="*/ 24 h 28"/>
                <a:gd name="T34" fmla="*/ 82 w 104"/>
                <a:gd name="T35" fmla="*/ 23 h 28"/>
                <a:gd name="T36" fmla="*/ 87 w 104"/>
                <a:gd name="T37" fmla="*/ 21 h 28"/>
                <a:gd name="T38" fmla="*/ 88 w 104"/>
                <a:gd name="T39" fmla="*/ 20 h 28"/>
                <a:gd name="T40" fmla="*/ 92 w 104"/>
                <a:gd name="T41" fmla="*/ 17 h 28"/>
                <a:gd name="T42" fmla="*/ 93 w 104"/>
                <a:gd name="T43" fmla="*/ 17 h 28"/>
                <a:gd name="T44" fmla="*/ 97 w 104"/>
                <a:gd name="T45" fmla="*/ 13 h 28"/>
                <a:gd name="T46" fmla="*/ 97 w 104"/>
                <a:gd name="T47" fmla="*/ 13 h 28"/>
                <a:gd name="T48" fmla="*/ 103 w 104"/>
                <a:gd name="T49" fmla="*/ 2 h 28"/>
                <a:gd name="T50" fmla="*/ 104 w 104"/>
                <a:gd name="T51" fmla="*/ 0 h 28"/>
                <a:gd name="T52" fmla="*/ 93 w 104"/>
                <a:gd name="T53" fmla="*/ 2 h 28"/>
                <a:gd name="T54" fmla="*/ 91 w 104"/>
                <a:gd name="T5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8">
                  <a:moveTo>
                    <a:pt x="91" y="3"/>
                  </a:moveTo>
                  <a:cubicBezTo>
                    <a:pt x="82" y="5"/>
                    <a:pt x="72" y="6"/>
                    <a:pt x="62" y="6"/>
                  </a:cubicBezTo>
                  <a:cubicBezTo>
                    <a:pt x="56" y="7"/>
                    <a:pt x="50" y="7"/>
                    <a:pt x="44" y="7"/>
                  </a:cubicBezTo>
                  <a:cubicBezTo>
                    <a:pt x="43" y="7"/>
                    <a:pt x="42" y="7"/>
                    <a:pt x="40" y="7"/>
                  </a:cubicBezTo>
                  <a:cubicBezTo>
                    <a:pt x="39" y="7"/>
                    <a:pt x="38" y="7"/>
                    <a:pt x="37" y="7"/>
                  </a:cubicBezTo>
                  <a:cubicBezTo>
                    <a:pt x="34" y="7"/>
                    <a:pt x="31" y="7"/>
                    <a:pt x="27" y="7"/>
                  </a:cubicBezTo>
                  <a:cubicBezTo>
                    <a:pt x="26" y="6"/>
                    <a:pt x="25" y="6"/>
                    <a:pt x="23" y="6"/>
                  </a:cubicBezTo>
                  <a:cubicBezTo>
                    <a:pt x="20" y="6"/>
                    <a:pt x="18" y="6"/>
                    <a:pt x="15" y="5"/>
                  </a:cubicBezTo>
                  <a:cubicBezTo>
                    <a:pt x="13" y="5"/>
                    <a:pt x="11" y="5"/>
                    <a:pt x="9" y="5"/>
                  </a:cubicBezTo>
                  <a:cubicBezTo>
                    <a:pt x="7" y="4"/>
                    <a:pt x="4" y="4"/>
                    <a:pt x="2" y="4"/>
                  </a:cubicBezTo>
                  <a:cubicBezTo>
                    <a:pt x="1" y="4"/>
                    <a:pt x="1" y="3"/>
                    <a:pt x="0" y="3"/>
                  </a:cubicBezTo>
                  <a:cubicBezTo>
                    <a:pt x="7" y="20"/>
                    <a:pt x="24" y="28"/>
                    <a:pt x="51" y="28"/>
                  </a:cubicBezTo>
                  <a:cubicBezTo>
                    <a:pt x="54" y="28"/>
                    <a:pt x="57" y="28"/>
                    <a:pt x="59" y="28"/>
                  </a:cubicBezTo>
                  <a:cubicBezTo>
                    <a:pt x="62" y="27"/>
                    <a:pt x="65" y="27"/>
                    <a:pt x="68" y="27"/>
                  </a:cubicBezTo>
                  <a:cubicBezTo>
                    <a:pt x="69" y="26"/>
                    <a:pt x="70" y="26"/>
                    <a:pt x="72" y="26"/>
                  </a:cubicBezTo>
                  <a:cubicBezTo>
                    <a:pt x="73" y="26"/>
                    <a:pt x="74" y="25"/>
                    <a:pt x="75" y="25"/>
                  </a:cubicBezTo>
                  <a:cubicBezTo>
                    <a:pt x="77" y="25"/>
                    <a:pt x="78" y="24"/>
                    <a:pt x="80" y="24"/>
                  </a:cubicBezTo>
                  <a:cubicBezTo>
                    <a:pt x="81" y="23"/>
                    <a:pt x="81" y="23"/>
                    <a:pt x="82" y="23"/>
                  </a:cubicBezTo>
                  <a:cubicBezTo>
                    <a:pt x="84" y="22"/>
                    <a:pt x="85" y="21"/>
                    <a:pt x="87" y="21"/>
                  </a:cubicBezTo>
                  <a:cubicBezTo>
                    <a:pt x="87" y="20"/>
                    <a:pt x="87" y="20"/>
                    <a:pt x="88" y="20"/>
                  </a:cubicBezTo>
                  <a:cubicBezTo>
                    <a:pt x="89" y="19"/>
                    <a:pt x="91" y="18"/>
                    <a:pt x="92" y="17"/>
                  </a:cubicBezTo>
                  <a:cubicBezTo>
                    <a:pt x="93" y="17"/>
                    <a:pt x="93" y="17"/>
                    <a:pt x="93" y="17"/>
                  </a:cubicBezTo>
                  <a:cubicBezTo>
                    <a:pt x="94" y="15"/>
                    <a:pt x="96" y="14"/>
                    <a:pt x="97" y="13"/>
                  </a:cubicBezTo>
                  <a:cubicBezTo>
                    <a:pt x="97" y="13"/>
                    <a:pt x="97" y="13"/>
                    <a:pt x="97" y="13"/>
                  </a:cubicBezTo>
                  <a:cubicBezTo>
                    <a:pt x="100" y="10"/>
                    <a:pt x="102" y="6"/>
                    <a:pt x="103" y="2"/>
                  </a:cubicBezTo>
                  <a:cubicBezTo>
                    <a:pt x="104" y="1"/>
                    <a:pt x="104" y="1"/>
                    <a:pt x="104" y="0"/>
                  </a:cubicBezTo>
                  <a:cubicBezTo>
                    <a:pt x="101" y="1"/>
                    <a:pt x="97" y="2"/>
                    <a:pt x="93" y="2"/>
                  </a:cubicBezTo>
                  <a:cubicBezTo>
                    <a:pt x="92" y="2"/>
                    <a:pt x="92" y="3"/>
                    <a:pt x="9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auto">
            <a:xfrm>
              <a:off x="9802813" y="2890838"/>
              <a:ext cx="144463" cy="76200"/>
            </a:xfrm>
            <a:custGeom>
              <a:avLst/>
              <a:gdLst>
                <a:gd name="T0" fmla="*/ 59 w 63"/>
                <a:gd name="T1" fmla="*/ 33 h 33"/>
                <a:gd name="T2" fmla="*/ 4 w 63"/>
                <a:gd name="T3" fmla="*/ 33 h 33"/>
                <a:gd name="T4" fmla="*/ 0 w 63"/>
                <a:gd name="T5" fmla="*/ 29 h 33"/>
                <a:gd name="T6" fmla="*/ 0 w 63"/>
                <a:gd name="T7" fmla="*/ 4 h 33"/>
                <a:gd name="T8" fmla="*/ 4 w 63"/>
                <a:gd name="T9" fmla="*/ 0 h 33"/>
                <a:gd name="T10" fmla="*/ 59 w 63"/>
                <a:gd name="T11" fmla="*/ 0 h 33"/>
                <a:gd name="T12" fmla="*/ 63 w 63"/>
                <a:gd name="T13" fmla="*/ 4 h 33"/>
                <a:gd name="T14" fmla="*/ 63 w 63"/>
                <a:gd name="T15" fmla="*/ 29 h 33"/>
                <a:gd name="T16" fmla="*/ 59 w 6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3">
                  <a:moveTo>
                    <a:pt x="59" y="33"/>
                  </a:moveTo>
                  <a:cubicBezTo>
                    <a:pt x="4" y="33"/>
                    <a:pt x="4" y="33"/>
                    <a:pt x="4" y="33"/>
                  </a:cubicBezTo>
                  <a:cubicBezTo>
                    <a:pt x="2" y="33"/>
                    <a:pt x="0" y="31"/>
                    <a:pt x="0" y="29"/>
                  </a:cubicBezTo>
                  <a:cubicBezTo>
                    <a:pt x="0" y="4"/>
                    <a:pt x="0" y="4"/>
                    <a:pt x="0" y="4"/>
                  </a:cubicBezTo>
                  <a:cubicBezTo>
                    <a:pt x="0" y="2"/>
                    <a:pt x="2" y="0"/>
                    <a:pt x="4" y="0"/>
                  </a:cubicBezTo>
                  <a:cubicBezTo>
                    <a:pt x="59" y="0"/>
                    <a:pt x="59" y="0"/>
                    <a:pt x="59" y="0"/>
                  </a:cubicBezTo>
                  <a:cubicBezTo>
                    <a:pt x="61" y="0"/>
                    <a:pt x="63" y="2"/>
                    <a:pt x="63" y="4"/>
                  </a:cubicBezTo>
                  <a:cubicBezTo>
                    <a:pt x="63" y="29"/>
                    <a:pt x="63" y="29"/>
                    <a:pt x="63" y="29"/>
                  </a:cubicBezTo>
                  <a:cubicBezTo>
                    <a:pt x="63" y="31"/>
                    <a:pt x="61" y="33"/>
                    <a:pt x="5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auto">
            <a:xfrm>
              <a:off x="10350500" y="2890838"/>
              <a:ext cx="141288" cy="76200"/>
            </a:xfrm>
            <a:custGeom>
              <a:avLst/>
              <a:gdLst>
                <a:gd name="T0" fmla="*/ 58 w 62"/>
                <a:gd name="T1" fmla="*/ 33 h 33"/>
                <a:gd name="T2" fmla="*/ 4 w 62"/>
                <a:gd name="T3" fmla="*/ 33 h 33"/>
                <a:gd name="T4" fmla="*/ 0 w 62"/>
                <a:gd name="T5" fmla="*/ 29 h 33"/>
                <a:gd name="T6" fmla="*/ 0 w 62"/>
                <a:gd name="T7" fmla="*/ 4 h 33"/>
                <a:gd name="T8" fmla="*/ 4 w 62"/>
                <a:gd name="T9" fmla="*/ 0 h 33"/>
                <a:gd name="T10" fmla="*/ 58 w 62"/>
                <a:gd name="T11" fmla="*/ 0 h 33"/>
                <a:gd name="T12" fmla="*/ 62 w 62"/>
                <a:gd name="T13" fmla="*/ 4 h 33"/>
                <a:gd name="T14" fmla="*/ 62 w 62"/>
                <a:gd name="T15" fmla="*/ 29 h 33"/>
                <a:gd name="T16" fmla="*/ 58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58" y="33"/>
                  </a:moveTo>
                  <a:cubicBezTo>
                    <a:pt x="4" y="33"/>
                    <a:pt x="4" y="33"/>
                    <a:pt x="4" y="33"/>
                  </a:cubicBezTo>
                  <a:cubicBezTo>
                    <a:pt x="2" y="33"/>
                    <a:pt x="0" y="31"/>
                    <a:pt x="0" y="29"/>
                  </a:cubicBezTo>
                  <a:cubicBezTo>
                    <a:pt x="0" y="4"/>
                    <a:pt x="0" y="4"/>
                    <a:pt x="0" y="4"/>
                  </a:cubicBezTo>
                  <a:cubicBezTo>
                    <a:pt x="0" y="2"/>
                    <a:pt x="2" y="0"/>
                    <a:pt x="4" y="0"/>
                  </a:cubicBezTo>
                  <a:cubicBezTo>
                    <a:pt x="58" y="0"/>
                    <a:pt x="58" y="0"/>
                    <a:pt x="58" y="0"/>
                  </a:cubicBezTo>
                  <a:cubicBezTo>
                    <a:pt x="61" y="0"/>
                    <a:pt x="62" y="2"/>
                    <a:pt x="62" y="4"/>
                  </a:cubicBezTo>
                  <a:cubicBezTo>
                    <a:pt x="62" y="29"/>
                    <a:pt x="62" y="29"/>
                    <a:pt x="62" y="29"/>
                  </a:cubicBezTo>
                  <a:cubicBezTo>
                    <a:pt x="62" y="31"/>
                    <a:pt x="61" y="33"/>
                    <a:pt x="5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descr="Icon of beakers."/>
          <p:cNvGrpSpPr>
            <a:grpSpLocks noChangeAspect="1"/>
          </p:cNvGrpSpPr>
          <p:nvPr/>
        </p:nvGrpSpPr>
        <p:grpSpPr>
          <a:xfrm>
            <a:off x="3638677" y="2130985"/>
            <a:ext cx="1798950" cy="1828800"/>
            <a:chOff x="927100" y="-2192338"/>
            <a:chExt cx="1435100" cy="1458913"/>
          </a:xfrm>
          <a:solidFill>
            <a:schemeClr val="bg1"/>
          </a:solidFill>
        </p:grpSpPr>
        <p:sp>
          <p:nvSpPr>
            <p:cNvPr id="25" name="Freeform 127"/>
            <p:cNvSpPr>
              <a:spLocks noEditPoints="1"/>
            </p:cNvSpPr>
            <p:nvPr/>
          </p:nvSpPr>
          <p:spPr bwMode="auto">
            <a:xfrm>
              <a:off x="927100" y="-1858963"/>
              <a:ext cx="976313" cy="989013"/>
            </a:xfrm>
            <a:custGeom>
              <a:avLst/>
              <a:gdLst>
                <a:gd name="T0" fmla="*/ 323 w 323"/>
                <a:gd name="T1" fmla="*/ 10 h 326"/>
                <a:gd name="T2" fmla="*/ 313 w 323"/>
                <a:gd name="T3" fmla="*/ 0 h 326"/>
                <a:gd name="T4" fmla="*/ 61 w 323"/>
                <a:gd name="T5" fmla="*/ 0 h 326"/>
                <a:gd name="T6" fmla="*/ 5 w 323"/>
                <a:gd name="T7" fmla="*/ 19 h 326"/>
                <a:gd name="T8" fmla="*/ 3 w 323"/>
                <a:gd name="T9" fmla="*/ 33 h 326"/>
                <a:gd name="T10" fmla="*/ 11 w 323"/>
                <a:gd name="T11" fmla="*/ 37 h 326"/>
                <a:gd name="T12" fmla="*/ 12 w 323"/>
                <a:gd name="T13" fmla="*/ 37 h 326"/>
                <a:gd name="T14" fmla="*/ 12 w 323"/>
                <a:gd name="T15" fmla="*/ 37 h 326"/>
                <a:gd name="T16" fmla="*/ 45 w 323"/>
                <a:gd name="T17" fmla="*/ 77 h 326"/>
                <a:gd name="T18" fmla="*/ 45 w 323"/>
                <a:gd name="T19" fmla="*/ 285 h 326"/>
                <a:gd name="T20" fmla="*/ 87 w 323"/>
                <a:gd name="T21" fmla="*/ 326 h 326"/>
                <a:gd name="T22" fmla="*/ 274 w 323"/>
                <a:gd name="T23" fmla="*/ 326 h 326"/>
                <a:gd name="T24" fmla="*/ 315 w 323"/>
                <a:gd name="T25" fmla="*/ 285 h 326"/>
                <a:gd name="T26" fmla="*/ 315 w 323"/>
                <a:gd name="T27" fmla="*/ 20 h 326"/>
                <a:gd name="T28" fmla="*/ 323 w 323"/>
                <a:gd name="T29" fmla="*/ 10 h 326"/>
                <a:gd name="T30" fmla="*/ 295 w 323"/>
                <a:gd name="T31" fmla="*/ 41 h 326"/>
                <a:gd name="T32" fmla="*/ 278 w 323"/>
                <a:gd name="T33" fmla="*/ 41 h 326"/>
                <a:gd name="T34" fmla="*/ 278 w 323"/>
                <a:gd name="T35" fmla="*/ 57 h 326"/>
                <a:gd name="T36" fmla="*/ 295 w 323"/>
                <a:gd name="T37" fmla="*/ 57 h 326"/>
                <a:gd name="T38" fmla="*/ 295 w 323"/>
                <a:gd name="T39" fmla="*/ 77 h 326"/>
                <a:gd name="T40" fmla="*/ 260 w 323"/>
                <a:gd name="T41" fmla="*/ 77 h 326"/>
                <a:gd name="T42" fmla="*/ 260 w 323"/>
                <a:gd name="T43" fmla="*/ 93 h 326"/>
                <a:gd name="T44" fmla="*/ 295 w 323"/>
                <a:gd name="T45" fmla="*/ 93 h 326"/>
                <a:gd name="T46" fmla="*/ 295 w 323"/>
                <a:gd name="T47" fmla="*/ 113 h 326"/>
                <a:gd name="T48" fmla="*/ 278 w 323"/>
                <a:gd name="T49" fmla="*/ 113 h 326"/>
                <a:gd name="T50" fmla="*/ 278 w 323"/>
                <a:gd name="T51" fmla="*/ 129 h 326"/>
                <a:gd name="T52" fmla="*/ 295 w 323"/>
                <a:gd name="T53" fmla="*/ 129 h 326"/>
                <a:gd name="T54" fmla="*/ 295 w 323"/>
                <a:gd name="T55" fmla="*/ 149 h 326"/>
                <a:gd name="T56" fmla="*/ 260 w 323"/>
                <a:gd name="T57" fmla="*/ 149 h 326"/>
                <a:gd name="T58" fmla="*/ 260 w 323"/>
                <a:gd name="T59" fmla="*/ 165 h 326"/>
                <a:gd name="T60" fmla="*/ 295 w 323"/>
                <a:gd name="T61" fmla="*/ 165 h 326"/>
                <a:gd name="T62" fmla="*/ 295 w 323"/>
                <a:gd name="T63" fmla="*/ 185 h 326"/>
                <a:gd name="T64" fmla="*/ 278 w 323"/>
                <a:gd name="T65" fmla="*/ 185 h 326"/>
                <a:gd name="T66" fmla="*/ 278 w 323"/>
                <a:gd name="T67" fmla="*/ 201 h 326"/>
                <a:gd name="T68" fmla="*/ 295 w 323"/>
                <a:gd name="T69" fmla="*/ 201 h 326"/>
                <a:gd name="T70" fmla="*/ 295 w 323"/>
                <a:gd name="T71" fmla="*/ 221 h 326"/>
                <a:gd name="T72" fmla="*/ 260 w 323"/>
                <a:gd name="T73" fmla="*/ 221 h 326"/>
                <a:gd name="T74" fmla="*/ 260 w 323"/>
                <a:gd name="T75" fmla="*/ 237 h 326"/>
                <a:gd name="T76" fmla="*/ 295 w 323"/>
                <a:gd name="T77" fmla="*/ 237 h 326"/>
                <a:gd name="T78" fmla="*/ 295 w 323"/>
                <a:gd name="T79" fmla="*/ 257 h 326"/>
                <a:gd name="T80" fmla="*/ 278 w 323"/>
                <a:gd name="T81" fmla="*/ 257 h 326"/>
                <a:gd name="T82" fmla="*/ 278 w 323"/>
                <a:gd name="T83" fmla="*/ 273 h 326"/>
                <a:gd name="T84" fmla="*/ 295 w 323"/>
                <a:gd name="T85" fmla="*/ 273 h 326"/>
                <a:gd name="T86" fmla="*/ 295 w 323"/>
                <a:gd name="T87" fmla="*/ 285 h 326"/>
                <a:gd name="T88" fmla="*/ 274 w 323"/>
                <a:gd name="T89" fmla="*/ 306 h 326"/>
                <a:gd name="T90" fmla="*/ 87 w 323"/>
                <a:gd name="T91" fmla="*/ 306 h 326"/>
                <a:gd name="T92" fmla="*/ 65 w 323"/>
                <a:gd name="T93" fmla="*/ 285 h 326"/>
                <a:gd name="T94" fmla="*/ 65 w 323"/>
                <a:gd name="T95" fmla="*/ 77 h 326"/>
                <a:gd name="T96" fmla="*/ 37 w 323"/>
                <a:gd name="T97" fmla="*/ 24 h 326"/>
                <a:gd name="T98" fmla="*/ 61 w 323"/>
                <a:gd name="T99" fmla="*/ 20 h 326"/>
                <a:gd name="T100" fmla="*/ 295 w 323"/>
                <a:gd name="T101" fmla="*/ 20 h 326"/>
                <a:gd name="T102" fmla="*/ 295 w 323"/>
                <a:gd name="T103" fmla="*/ 4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3" h="326">
                  <a:moveTo>
                    <a:pt x="323" y="10"/>
                  </a:moveTo>
                  <a:cubicBezTo>
                    <a:pt x="323" y="4"/>
                    <a:pt x="319" y="0"/>
                    <a:pt x="313" y="0"/>
                  </a:cubicBezTo>
                  <a:cubicBezTo>
                    <a:pt x="61" y="0"/>
                    <a:pt x="61" y="0"/>
                    <a:pt x="61" y="0"/>
                  </a:cubicBezTo>
                  <a:cubicBezTo>
                    <a:pt x="41" y="0"/>
                    <a:pt x="21" y="7"/>
                    <a:pt x="5" y="19"/>
                  </a:cubicBezTo>
                  <a:cubicBezTo>
                    <a:pt x="1" y="22"/>
                    <a:pt x="0" y="28"/>
                    <a:pt x="3" y="33"/>
                  </a:cubicBezTo>
                  <a:cubicBezTo>
                    <a:pt x="5" y="35"/>
                    <a:pt x="8" y="37"/>
                    <a:pt x="11" y="37"/>
                  </a:cubicBezTo>
                  <a:cubicBezTo>
                    <a:pt x="11" y="37"/>
                    <a:pt x="11" y="37"/>
                    <a:pt x="12" y="37"/>
                  </a:cubicBezTo>
                  <a:cubicBezTo>
                    <a:pt x="12" y="37"/>
                    <a:pt x="12" y="37"/>
                    <a:pt x="12" y="37"/>
                  </a:cubicBezTo>
                  <a:cubicBezTo>
                    <a:pt x="25" y="37"/>
                    <a:pt x="45" y="48"/>
                    <a:pt x="45" y="77"/>
                  </a:cubicBezTo>
                  <a:cubicBezTo>
                    <a:pt x="45" y="285"/>
                    <a:pt x="45" y="285"/>
                    <a:pt x="45" y="285"/>
                  </a:cubicBezTo>
                  <a:cubicBezTo>
                    <a:pt x="45" y="308"/>
                    <a:pt x="64" y="326"/>
                    <a:pt x="87" y="326"/>
                  </a:cubicBezTo>
                  <a:cubicBezTo>
                    <a:pt x="274" y="326"/>
                    <a:pt x="274" y="326"/>
                    <a:pt x="274" y="326"/>
                  </a:cubicBezTo>
                  <a:cubicBezTo>
                    <a:pt x="297" y="326"/>
                    <a:pt x="315" y="308"/>
                    <a:pt x="315" y="285"/>
                  </a:cubicBezTo>
                  <a:cubicBezTo>
                    <a:pt x="315" y="20"/>
                    <a:pt x="315" y="20"/>
                    <a:pt x="315" y="20"/>
                  </a:cubicBezTo>
                  <a:cubicBezTo>
                    <a:pt x="320" y="19"/>
                    <a:pt x="323" y="15"/>
                    <a:pt x="323" y="10"/>
                  </a:cubicBezTo>
                  <a:close/>
                  <a:moveTo>
                    <a:pt x="295" y="41"/>
                  </a:moveTo>
                  <a:cubicBezTo>
                    <a:pt x="278" y="41"/>
                    <a:pt x="278" y="41"/>
                    <a:pt x="278" y="41"/>
                  </a:cubicBezTo>
                  <a:cubicBezTo>
                    <a:pt x="278" y="57"/>
                    <a:pt x="278" y="57"/>
                    <a:pt x="278" y="57"/>
                  </a:cubicBezTo>
                  <a:cubicBezTo>
                    <a:pt x="295" y="57"/>
                    <a:pt x="295" y="57"/>
                    <a:pt x="295" y="57"/>
                  </a:cubicBezTo>
                  <a:cubicBezTo>
                    <a:pt x="295" y="77"/>
                    <a:pt x="295" y="77"/>
                    <a:pt x="295" y="77"/>
                  </a:cubicBezTo>
                  <a:cubicBezTo>
                    <a:pt x="260" y="77"/>
                    <a:pt x="260" y="77"/>
                    <a:pt x="260" y="77"/>
                  </a:cubicBezTo>
                  <a:cubicBezTo>
                    <a:pt x="260" y="93"/>
                    <a:pt x="260" y="93"/>
                    <a:pt x="260" y="93"/>
                  </a:cubicBezTo>
                  <a:cubicBezTo>
                    <a:pt x="295" y="93"/>
                    <a:pt x="295" y="93"/>
                    <a:pt x="295" y="93"/>
                  </a:cubicBezTo>
                  <a:cubicBezTo>
                    <a:pt x="295" y="113"/>
                    <a:pt x="295" y="113"/>
                    <a:pt x="295" y="113"/>
                  </a:cubicBezTo>
                  <a:cubicBezTo>
                    <a:pt x="278" y="113"/>
                    <a:pt x="278" y="113"/>
                    <a:pt x="278" y="113"/>
                  </a:cubicBezTo>
                  <a:cubicBezTo>
                    <a:pt x="278" y="129"/>
                    <a:pt x="278" y="129"/>
                    <a:pt x="278" y="129"/>
                  </a:cubicBezTo>
                  <a:cubicBezTo>
                    <a:pt x="295" y="129"/>
                    <a:pt x="295" y="129"/>
                    <a:pt x="295" y="129"/>
                  </a:cubicBezTo>
                  <a:cubicBezTo>
                    <a:pt x="295" y="149"/>
                    <a:pt x="295" y="149"/>
                    <a:pt x="295" y="149"/>
                  </a:cubicBezTo>
                  <a:cubicBezTo>
                    <a:pt x="260" y="149"/>
                    <a:pt x="260" y="149"/>
                    <a:pt x="260" y="149"/>
                  </a:cubicBezTo>
                  <a:cubicBezTo>
                    <a:pt x="260" y="165"/>
                    <a:pt x="260" y="165"/>
                    <a:pt x="260" y="165"/>
                  </a:cubicBezTo>
                  <a:cubicBezTo>
                    <a:pt x="295" y="165"/>
                    <a:pt x="295" y="165"/>
                    <a:pt x="295" y="165"/>
                  </a:cubicBezTo>
                  <a:cubicBezTo>
                    <a:pt x="295" y="185"/>
                    <a:pt x="295" y="185"/>
                    <a:pt x="295" y="185"/>
                  </a:cubicBezTo>
                  <a:cubicBezTo>
                    <a:pt x="278" y="185"/>
                    <a:pt x="278" y="185"/>
                    <a:pt x="278" y="185"/>
                  </a:cubicBezTo>
                  <a:cubicBezTo>
                    <a:pt x="278" y="201"/>
                    <a:pt x="278" y="201"/>
                    <a:pt x="278" y="201"/>
                  </a:cubicBezTo>
                  <a:cubicBezTo>
                    <a:pt x="295" y="201"/>
                    <a:pt x="295" y="201"/>
                    <a:pt x="295" y="201"/>
                  </a:cubicBezTo>
                  <a:cubicBezTo>
                    <a:pt x="295" y="221"/>
                    <a:pt x="295" y="221"/>
                    <a:pt x="295" y="221"/>
                  </a:cubicBezTo>
                  <a:cubicBezTo>
                    <a:pt x="260" y="221"/>
                    <a:pt x="260" y="221"/>
                    <a:pt x="260" y="221"/>
                  </a:cubicBezTo>
                  <a:cubicBezTo>
                    <a:pt x="260" y="237"/>
                    <a:pt x="260" y="237"/>
                    <a:pt x="260" y="237"/>
                  </a:cubicBezTo>
                  <a:cubicBezTo>
                    <a:pt x="295" y="237"/>
                    <a:pt x="295" y="237"/>
                    <a:pt x="295" y="237"/>
                  </a:cubicBezTo>
                  <a:cubicBezTo>
                    <a:pt x="295" y="257"/>
                    <a:pt x="295" y="257"/>
                    <a:pt x="295" y="257"/>
                  </a:cubicBezTo>
                  <a:cubicBezTo>
                    <a:pt x="278" y="257"/>
                    <a:pt x="278" y="257"/>
                    <a:pt x="278" y="257"/>
                  </a:cubicBezTo>
                  <a:cubicBezTo>
                    <a:pt x="278" y="273"/>
                    <a:pt x="278" y="273"/>
                    <a:pt x="278" y="273"/>
                  </a:cubicBezTo>
                  <a:cubicBezTo>
                    <a:pt x="295" y="273"/>
                    <a:pt x="295" y="273"/>
                    <a:pt x="295" y="273"/>
                  </a:cubicBezTo>
                  <a:cubicBezTo>
                    <a:pt x="295" y="285"/>
                    <a:pt x="295" y="285"/>
                    <a:pt x="295" y="285"/>
                  </a:cubicBezTo>
                  <a:cubicBezTo>
                    <a:pt x="295" y="297"/>
                    <a:pt x="286" y="306"/>
                    <a:pt x="274" y="306"/>
                  </a:cubicBezTo>
                  <a:cubicBezTo>
                    <a:pt x="87" y="306"/>
                    <a:pt x="87" y="306"/>
                    <a:pt x="87" y="306"/>
                  </a:cubicBezTo>
                  <a:cubicBezTo>
                    <a:pt x="75" y="306"/>
                    <a:pt x="65" y="297"/>
                    <a:pt x="65" y="285"/>
                  </a:cubicBezTo>
                  <a:cubicBezTo>
                    <a:pt x="65" y="77"/>
                    <a:pt x="65" y="77"/>
                    <a:pt x="65" y="77"/>
                  </a:cubicBezTo>
                  <a:cubicBezTo>
                    <a:pt x="65" y="51"/>
                    <a:pt x="53" y="33"/>
                    <a:pt x="37" y="24"/>
                  </a:cubicBezTo>
                  <a:cubicBezTo>
                    <a:pt x="45" y="21"/>
                    <a:pt x="53" y="20"/>
                    <a:pt x="61" y="20"/>
                  </a:cubicBezTo>
                  <a:cubicBezTo>
                    <a:pt x="295" y="20"/>
                    <a:pt x="295" y="20"/>
                    <a:pt x="295" y="20"/>
                  </a:cubicBezTo>
                  <a:lnTo>
                    <a:pt x="29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8"/>
            <p:cNvSpPr>
              <a:spLocks noEditPoints="1"/>
            </p:cNvSpPr>
            <p:nvPr/>
          </p:nvSpPr>
          <p:spPr bwMode="auto">
            <a:xfrm>
              <a:off x="1355725" y="-2192338"/>
              <a:ext cx="1006475" cy="1458913"/>
            </a:xfrm>
            <a:custGeom>
              <a:avLst/>
              <a:gdLst>
                <a:gd name="T0" fmla="*/ 151 w 333"/>
                <a:gd name="T1" fmla="*/ 20 h 481"/>
                <a:gd name="T2" fmla="*/ 200 w 333"/>
                <a:gd name="T3" fmla="*/ 20 h 481"/>
                <a:gd name="T4" fmla="*/ 200 w 333"/>
                <a:gd name="T5" fmla="*/ 22 h 481"/>
                <a:gd name="T6" fmla="*/ 200 w 333"/>
                <a:gd name="T7" fmla="*/ 25 h 481"/>
                <a:gd name="T8" fmla="*/ 200 w 333"/>
                <a:gd name="T9" fmla="*/ 46 h 481"/>
                <a:gd name="T10" fmla="*/ 200 w 333"/>
                <a:gd name="T11" fmla="*/ 95 h 481"/>
                <a:gd name="T12" fmla="*/ 209 w 333"/>
                <a:gd name="T13" fmla="*/ 151 h 481"/>
                <a:gd name="T14" fmla="*/ 285 w 333"/>
                <a:gd name="T15" fmla="*/ 383 h 481"/>
                <a:gd name="T16" fmla="*/ 309 w 333"/>
                <a:gd name="T17" fmla="*/ 457 h 481"/>
                <a:gd name="T18" fmla="*/ 309 w 333"/>
                <a:gd name="T19" fmla="*/ 459 h 481"/>
                <a:gd name="T20" fmla="*/ 305 w 333"/>
                <a:gd name="T21" fmla="*/ 461 h 481"/>
                <a:gd name="T22" fmla="*/ 303 w 333"/>
                <a:gd name="T23" fmla="*/ 461 h 481"/>
                <a:gd name="T24" fmla="*/ 302 w 333"/>
                <a:gd name="T25" fmla="*/ 461 h 481"/>
                <a:gd name="T26" fmla="*/ 302 w 333"/>
                <a:gd name="T27" fmla="*/ 461 h 481"/>
                <a:gd name="T28" fmla="*/ 294 w 333"/>
                <a:gd name="T29" fmla="*/ 461 h 481"/>
                <a:gd name="T30" fmla="*/ 138 w 333"/>
                <a:gd name="T31" fmla="*/ 461 h 481"/>
                <a:gd name="T32" fmla="*/ 28 w 333"/>
                <a:gd name="T33" fmla="*/ 461 h 481"/>
                <a:gd name="T34" fmla="*/ 20 w 333"/>
                <a:gd name="T35" fmla="*/ 457 h 481"/>
                <a:gd name="T36" fmla="*/ 92 w 333"/>
                <a:gd name="T37" fmla="*/ 237 h 481"/>
                <a:gd name="T38" fmla="*/ 105 w 333"/>
                <a:gd name="T39" fmla="*/ 198 h 481"/>
                <a:gd name="T40" fmla="*/ 109 w 333"/>
                <a:gd name="T41" fmla="*/ 185 h 481"/>
                <a:gd name="T42" fmla="*/ 127 w 333"/>
                <a:gd name="T43" fmla="*/ 129 h 481"/>
                <a:gd name="T44" fmla="*/ 129 w 333"/>
                <a:gd name="T45" fmla="*/ 115 h 481"/>
                <a:gd name="T46" fmla="*/ 130 w 333"/>
                <a:gd name="T47" fmla="*/ 63 h 481"/>
                <a:gd name="T48" fmla="*/ 130 w 333"/>
                <a:gd name="T49" fmla="*/ 24 h 481"/>
                <a:gd name="T50" fmla="*/ 129 w 333"/>
                <a:gd name="T51" fmla="*/ 20 h 481"/>
                <a:gd name="T52" fmla="*/ 151 w 333"/>
                <a:gd name="T53" fmla="*/ 20 h 481"/>
                <a:gd name="T54" fmla="*/ 151 w 333"/>
                <a:gd name="T55" fmla="*/ 0 h 481"/>
                <a:gd name="T56" fmla="*/ 109 w 333"/>
                <a:gd name="T57" fmla="*/ 0 h 481"/>
                <a:gd name="T58" fmla="*/ 100 w 333"/>
                <a:gd name="T59" fmla="*/ 8 h 481"/>
                <a:gd name="T60" fmla="*/ 105 w 333"/>
                <a:gd name="T61" fmla="*/ 17 h 481"/>
                <a:gd name="T62" fmla="*/ 110 w 333"/>
                <a:gd name="T63" fmla="*/ 24 h 481"/>
                <a:gd name="T64" fmla="*/ 109 w 333"/>
                <a:gd name="T65" fmla="*/ 115 h 481"/>
                <a:gd name="T66" fmla="*/ 108 w 333"/>
                <a:gd name="T67" fmla="*/ 123 h 481"/>
                <a:gd name="T68" fmla="*/ 86 w 333"/>
                <a:gd name="T69" fmla="*/ 191 h 481"/>
                <a:gd name="T70" fmla="*/ 1 w 333"/>
                <a:gd name="T71" fmla="*/ 452 h 481"/>
                <a:gd name="T72" fmla="*/ 1 w 333"/>
                <a:gd name="T73" fmla="*/ 462 h 481"/>
                <a:gd name="T74" fmla="*/ 28 w 333"/>
                <a:gd name="T75" fmla="*/ 481 h 481"/>
                <a:gd name="T76" fmla="*/ 138 w 333"/>
                <a:gd name="T77" fmla="*/ 481 h 481"/>
                <a:gd name="T78" fmla="*/ 302 w 333"/>
                <a:gd name="T79" fmla="*/ 481 h 481"/>
                <a:gd name="T80" fmla="*/ 302 w 333"/>
                <a:gd name="T81" fmla="*/ 481 h 481"/>
                <a:gd name="T82" fmla="*/ 303 w 333"/>
                <a:gd name="T83" fmla="*/ 481 h 481"/>
                <a:gd name="T84" fmla="*/ 307 w 333"/>
                <a:gd name="T85" fmla="*/ 481 h 481"/>
                <a:gd name="T86" fmla="*/ 328 w 333"/>
                <a:gd name="T87" fmla="*/ 451 h 481"/>
                <a:gd name="T88" fmla="*/ 228 w 333"/>
                <a:gd name="T89" fmla="*/ 144 h 481"/>
                <a:gd name="T90" fmla="*/ 220 w 333"/>
                <a:gd name="T91" fmla="*/ 96 h 481"/>
                <a:gd name="T92" fmla="*/ 220 w 333"/>
                <a:gd name="T93" fmla="*/ 25 h 481"/>
                <a:gd name="T94" fmla="*/ 220 w 333"/>
                <a:gd name="T95" fmla="*/ 19 h 481"/>
                <a:gd name="T96" fmla="*/ 224 w 333"/>
                <a:gd name="T97" fmla="*/ 17 h 481"/>
                <a:gd name="T98" fmla="*/ 229 w 333"/>
                <a:gd name="T99" fmla="*/ 8 h 481"/>
                <a:gd name="T100" fmla="*/ 221 w 333"/>
                <a:gd name="T101" fmla="*/ 0 h 481"/>
                <a:gd name="T102" fmla="*/ 151 w 333"/>
                <a:gd name="T103"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481">
                  <a:moveTo>
                    <a:pt x="151" y="20"/>
                  </a:moveTo>
                  <a:cubicBezTo>
                    <a:pt x="158" y="20"/>
                    <a:pt x="193" y="20"/>
                    <a:pt x="200" y="20"/>
                  </a:cubicBezTo>
                  <a:cubicBezTo>
                    <a:pt x="200" y="22"/>
                    <a:pt x="200" y="22"/>
                    <a:pt x="200" y="22"/>
                  </a:cubicBezTo>
                  <a:cubicBezTo>
                    <a:pt x="200" y="25"/>
                    <a:pt x="200" y="25"/>
                    <a:pt x="200" y="25"/>
                  </a:cubicBezTo>
                  <a:cubicBezTo>
                    <a:pt x="200" y="32"/>
                    <a:pt x="200" y="39"/>
                    <a:pt x="200" y="46"/>
                  </a:cubicBezTo>
                  <a:cubicBezTo>
                    <a:pt x="201" y="62"/>
                    <a:pt x="201" y="79"/>
                    <a:pt x="200" y="95"/>
                  </a:cubicBezTo>
                  <a:cubicBezTo>
                    <a:pt x="200" y="113"/>
                    <a:pt x="202" y="131"/>
                    <a:pt x="209" y="151"/>
                  </a:cubicBezTo>
                  <a:cubicBezTo>
                    <a:pt x="234" y="228"/>
                    <a:pt x="260" y="307"/>
                    <a:pt x="285" y="383"/>
                  </a:cubicBezTo>
                  <a:cubicBezTo>
                    <a:pt x="293" y="407"/>
                    <a:pt x="301" y="432"/>
                    <a:pt x="309" y="457"/>
                  </a:cubicBezTo>
                  <a:cubicBezTo>
                    <a:pt x="309" y="457"/>
                    <a:pt x="309" y="458"/>
                    <a:pt x="309" y="459"/>
                  </a:cubicBezTo>
                  <a:cubicBezTo>
                    <a:pt x="308" y="459"/>
                    <a:pt x="307" y="461"/>
                    <a:pt x="305" y="461"/>
                  </a:cubicBezTo>
                  <a:cubicBezTo>
                    <a:pt x="305" y="461"/>
                    <a:pt x="304" y="461"/>
                    <a:pt x="303" y="461"/>
                  </a:cubicBezTo>
                  <a:cubicBezTo>
                    <a:pt x="302" y="461"/>
                    <a:pt x="302" y="461"/>
                    <a:pt x="302" y="461"/>
                  </a:cubicBezTo>
                  <a:cubicBezTo>
                    <a:pt x="302" y="461"/>
                    <a:pt x="302" y="461"/>
                    <a:pt x="302" y="461"/>
                  </a:cubicBezTo>
                  <a:cubicBezTo>
                    <a:pt x="294" y="461"/>
                    <a:pt x="294" y="461"/>
                    <a:pt x="294" y="461"/>
                  </a:cubicBezTo>
                  <a:cubicBezTo>
                    <a:pt x="138" y="461"/>
                    <a:pt x="138" y="461"/>
                    <a:pt x="138" y="461"/>
                  </a:cubicBezTo>
                  <a:cubicBezTo>
                    <a:pt x="101" y="461"/>
                    <a:pt x="64" y="461"/>
                    <a:pt x="28" y="461"/>
                  </a:cubicBezTo>
                  <a:cubicBezTo>
                    <a:pt x="22" y="461"/>
                    <a:pt x="21" y="459"/>
                    <a:pt x="20" y="457"/>
                  </a:cubicBezTo>
                  <a:cubicBezTo>
                    <a:pt x="44" y="384"/>
                    <a:pt x="68" y="309"/>
                    <a:pt x="92" y="237"/>
                  </a:cubicBezTo>
                  <a:cubicBezTo>
                    <a:pt x="105" y="198"/>
                    <a:pt x="105" y="198"/>
                    <a:pt x="105" y="198"/>
                  </a:cubicBezTo>
                  <a:cubicBezTo>
                    <a:pt x="109" y="185"/>
                    <a:pt x="109" y="185"/>
                    <a:pt x="109" y="185"/>
                  </a:cubicBezTo>
                  <a:cubicBezTo>
                    <a:pt x="115" y="166"/>
                    <a:pt x="121" y="148"/>
                    <a:pt x="127" y="129"/>
                  </a:cubicBezTo>
                  <a:cubicBezTo>
                    <a:pt x="129" y="125"/>
                    <a:pt x="129" y="120"/>
                    <a:pt x="129" y="115"/>
                  </a:cubicBezTo>
                  <a:cubicBezTo>
                    <a:pt x="130" y="98"/>
                    <a:pt x="130" y="81"/>
                    <a:pt x="130" y="63"/>
                  </a:cubicBezTo>
                  <a:cubicBezTo>
                    <a:pt x="130" y="50"/>
                    <a:pt x="130" y="37"/>
                    <a:pt x="130" y="24"/>
                  </a:cubicBezTo>
                  <a:cubicBezTo>
                    <a:pt x="130" y="23"/>
                    <a:pt x="129" y="21"/>
                    <a:pt x="129" y="20"/>
                  </a:cubicBezTo>
                  <a:cubicBezTo>
                    <a:pt x="137" y="20"/>
                    <a:pt x="144" y="20"/>
                    <a:pt x="151" y="20"/>
                  </a:cubicBezTo>
                  <a:moveTo>
                    <a:pt x="151" y="0"/>
                  </a:moveTo>
                  <a:cubicBezTo>
                    <a:pt x="137" y="0"/>
                    <a:pt x="123" y="0"/>
                    <a:pt x="109" y="0"/>
                  </a:cubicBezTo>
                  <a:cubicBezTo>
                    <a:pt x="104" y="0"/>
                    <a:pt x="101" y="3"/>
                    <a:pt x="100" y="8"/>
                  </a:cubicBezTo>
                  <a:cubicBezTo>
                    <a:pt x="100" y="12"/>
                    <a:pt x="101" y="16"/>
                    <a:pt x="105" y="17"/>
                  </a:cubicBezTo>
                  <a:cubicBezTo>
                    <a:pt x="110" y="18"/>
                    <a:pt x="110" y="21"/>
                    <a:pt x="110" y="24"/>
                  </a:cubicBezTo>
                  <a:cubicBezTo>
                    <a:pt x="109" y="54"/>
                    <a:pt x="110" y="85"/>
                    <a:pt x="109" y="115"/>
                  </a:cubicBezTo>
                  <a:cubicBezTo>
                    <a:pt x="109" y="118"/>
                    <a:pt x="109" y="120"/>
                    <a:pt x="108" y="123"/>
                  </a:cubicBezTo>
                  <a:cubicBezTo>
                    <a:pt x="101" y="146"/>
                    <a:pt x="93" y="169"/>
                    <a:pt x="86" y="191"/>
                  </a:cubicBezTo>
                  <a:cubicBezTo>
                    <a:pt x="58" y="278"/>
                    <a:pt x="29" y="365"/>
                    <a:pt x="1" y="452"/>
                  </a:cubicBezTo>
                  <a:cubicBezTo>
                    <a:pt x="0" y="455"/>
                    <a:pt x="0" y="459"/>
                    <a:pt x="1" y="462"/>
                  </a:cubicBezTo>
                  <a:cubicBezTo>
                    <a:pt x="4" y="474"/>
                    <a:pt x="14" y="481"/>
                    <a:pt x="28" y="481"/>
                  </a:cubicBezTo>
                  <a:cubicBezTo>
                    <a:pt x="64" y="481"/>
                    <a:pt x="101" y="481"/>
                    <a:pt x="138" y="481"/>
                  </a:cubicBezTo>
                  <a:cubicBezTo>
                    <a:pt x="183" y="481"/>
                    <a:pt x="256" y="481"/>
                    <a:pt x="302" y="481"/>
                  </a:cubicBezTo>
                  <a:cubicBezTo>
                    <a:pt x="302" y="481"/>
                    <a:pt x="302" y="481"/>
                    <a:pt x="302" y="481"/>
                  </a:cubicBezTo>
                  <a:cubicBezTo>
                    <a:pt x="302" y="481"/>
                    <a:pt x="302" y="481"/>
                    <a:pt x="303" y="481"/>
                  </a:cubicBezTo>
                  <a:cubicBezTo>
                    <a:pt x="304" y="481"/>
                    <a:pt x="306" y="481"/>
                    <a:pt x="307" y="481"/>
                  </a:cubicBezTo>
                  <a:cubicBezTo>
                    <a:pt x="322" y="479"/>
                    <a:pt x="333" y="464"/>
                    <a:pt x="328" y="451"/>
                  </a:cubicBezTo>
                  <a:cubicBezTo>
                    <a:pt x="295" y="348"/>
                    <a:pt x="262" y="246"/>
                    <a:pt x="228" y="144"/>
                  </a:cubicBezTo>
                  <a:cubicBezTo>
                    <a:pt x="223" y="128"/>
                    <a:pt x="220" y="113"/>
                    <a:pt x="220" y="96"/>
                  </a:cubicBezTo>
                  <a:cubicBezTo>
                    <a:pt x="221" y="72"/>
                    <a:pt x="220" y="49"/>
                    <a:pt x="220" y="25"/>
                  </a:cubicBezTo>
                  <a:cubicBezTo>
                    <a:pt x="220" y="23"/>
                    <a:pt x="220" y="21"/>
                    <a:pt x="220" y="19"/>
                  </a:cubicBezTo>
                  <a:cubicBezTo>
                    <a:pt x="222" y="18"/>
                    <a:pt x="223" y="18"/>
                    <a:pt x="224" y="17"/>
                  </a:cubicBezTo>
                  <a:cubicBezTo>
                    <a:pt x="228" y="15"/>
                    <a:pt x="230" y="12"/>
                    <a:pt x="229" y="8"/>
                  </a:cubicBezTo>
                  <a:cubicBezTo>
                    <a:pt x="228" y="3"/>
                    <a:pt x="226" y="0"/>
                    <a:pt x="221" y="0"/>
                  </a:cubicBezTo>
                  <a:cubicBezTo>
                    <a:pt x="207" y="0"/>
                    <a:pt x="165" y="0"/>
                    <a:pt x="1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48" descr="Icon of a faucet"/>
          <p:cNvSpPr>
            <a:spLocks noChangeAspect="1" noEditPoints="1"/>
          </p:cNvSpPr>
          <p:nvPr/>
        </p:nvSpPr>
        <p:spPr bwMode="auto">
          <a:xfrm>
            <a:off x="6519609" y="2192081"/>
            <a:ext cx="1974808" cy="1828800"/>
          </a:xfrm>
          <a:custGeom>
            <a:avLst/>
            <a:gdLst>
              <a:gd name="T0" fmla="*/ 419 w 419"/>
              <a:gd name="T1" fmla="*/ 317 h 387"/>
              <a:gd name="T2" fmla="*/ 359 w 419"/>
              <a:gd name="T3" fmla="*/ 248 h 387"/>
              <a:gd name="T4" fmla="*/ 296 w 419"/>
              <a:gd name="T5" fmla="*/ 225 h 387"/>
              <a:gd name="T6" fmla="*/ 209 w 419"/>
              <a:gd name="T7" fmla="*/ 247 h 387"/>
              <a:gd name="T8" fmla="*/ 129 w 419"/>
              <a:gd name="T9" fmla="*/ 225 h 387"/>
              <a:gd name="T10" fmla="*/ 0 w 419"/>
              <a:gd name="T11" fmla="*/ 277 h 387"/>
              <a:gd name="T12" fmla="*/ 144 w 419"/>
              <a:gd name="T13" fmla="*/ 148 h 387"/>
              <a:gd name="T14" fmla="*/ 156 w 419"/>
              <a:gd name="T15" fmla="*/ 130 h 387"/>
              <a:gd name="T16" fmla="*/ 144 w 419"/>
              <a:gd name="T17" fmla="*/ 103 h 387"/>
              <a:gd name="T18" fmla="*/ 191 w 419"/>
              <a:gd name="T19" fmla="*/ 66 h 387"/>
              <a:gd name="T20" fmla="*/ 138 w 419"/>
              <a:gd name="T21" fmla="*/ 51 h 387"/>
              <a:gd name="T22" fmla="*/ 112 w 419"/>
              <a:gd name="T23" fmla="*/ 66 h 387"/>
              <a:gd name="T24" fmla="*/ 111 w 419"/>
              <a:gd name="T25" fmla="*/ 5 h 387"/>
              <a:gd name="T26" fmla="*/ 175 w 419"/>
              <a:gd name="T27" fmla="*/ 24 h 387"/>
              <a:gd name="T28" fmla="*/ 242 w 419"/>
              <a:gd name="T29" fmla="*/ 24 h 387"/>
              <a:gd name="T30" fmla="*/ 306 w 419"/>
              <a:gd name="T31" fmla="*/ 5 h 387"/>
              <a:gd name="T32" fmla="*/ 305 w 419"/>
              <a:gd name="T33" fmla="*/ 66 h 387"/>
              <a:gd name="T34" fmla="*/ 279 w 419"/>
              <a:gd name="T35" fmla="*/ 51 h 387"/>
              <a:gd name="T36" fmla="*/ 224 w 419"/>
              <a:gd name="T37" fmla="*/ 67 h 387"/>
              <a:gd name="T38" fmla="*/ 273 w 419"/>
              <a:gd name="T39" fmla="*/ 103 h 387"/>
              <a:gd name="T40" fmla="*/ 262 w 419"/>
              <a:gd name="T41" fmla="*/ 129 h 387"/>
              <a:gd name="T42" fmla="*/ 273 w 419"/>
              <a:gd name="T43" fmla="*/ 148 h 387"/>
              <a:gd name="T44" fmla="*/ 356 w 419"/>
              <a:gd name="T45" fmla="*/ 124 h 387"/>
              <a:gd name="T46" fmla="*/ 380 w 419"/>
              <a:gd name="T47" fmla="*/ 92 h 387"/>
              <a:gd name="T48" fmla="*/ 66 w 419"/>
              <a:gd name="T49" fmla="*/ 352 h 387"/>
              <a:gd name="T50" fmla="*/ 37 w 419"/>
              <a:gd name="T51" fmla="*/ 387 h 387"/>
              <a:gd name="T52" fmla="*/ 9 w 419"/>
              <a:gd name="T53" fmla="*/ 352 h 387"/>
              <a:gd name="T54" fmla="*/ 21 w 419"/>
              <a:gd name="T55" fmla="*/ 321 h 387"/>
              <a:gd name="T56" fmla="*/ 37 w 419"/>
              <a:gd name="T57" fmla="*/ 293 h 387"/>
              <a:gd name="T58" fmla="*/ 53 w 419"/>
              <a:gd name="T59" fmla="*/ 321 h 387"/>
              <a:gd name="T60" fmla="*/ 66 w 419"/>
              <a:gd name="T61" fmla="*/ 352 h 387"/>
              <a:gd name="T62" fmla="*/ 46 w 419"/>
              <a:gd name="T63" fmla="*/ 332 h 387"/>
              <a:gd name="T64" fmla="*/ 37 w 419"/>
              <a:gd name="T65" fmla="*/ 319 h 387"/>
              <a:gd name="T66" fmla="*/ 28 w 419"/>
              <a:gd name="T67" fmla="*/ 332 h 387"/>
              <a:gd name="T68" fmla="*/ 26 w 419"/>
              <a:gd name="T69" fmla="*/ 369 h 387"/>
              <a:gd name="T70" fmla="*/ 48 w 419"/>
              <a:gd name="T71" fmla="*/ 36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9" h="387">
                <a:moveTo>
                  <a:pt x="419" y="50"/>
                </a:moveTo>
                <a:cubicBezTo>
                  <a:pt x="419" y="317"/>
                  <a:pt x="419" y="317"/>
                  <a:pt x="419" y="317"/>
                </a:cubicBezTo>
                <a:cubicBezTo>
                  <a:pt x="409" y="316"/>
                  <a:pt x="385" y="313"/>
                  <a:pt x="380" y="274"/>
                </a:cubicBezTo>
                <a:cubicBezTo>
                  <a:pt x="369" y="274"/>
                  <a:pt x="363" y="264"/>
                  <a:pt x="359" y="248"/>
                </a:cubicBezTo>
                <a:cubicBezTo>
                  <a:pt x="358" y="248"/>
                  <a:pt x="357" y="248"/>
                  <a:pt x="356" y="248"/>
                </a:cubicBezTo>
                <a:cubicBezTo>
                  <a:pt x="332" y="248"/>
                  <a:pt x="315" y="232"/>
                  <a:pt x="296" y="225"/>
                </a:cubicBezTo>
                <a:cubicBezTo>
                  <a:pt x="290" y="222"/>
                  <a:pt x="276" y="222"/>
                  <a:pt x="271" y="225"/>
                </a:cubicBezTo>
                <a:cubicBezTo>
                  <a:pt x="252" y="233"/>
                  <a:pt x="233" y="247"/>
                  <a:pt x="209" y="247"/>
                </a:cubicBezTo>
                <a:cubicBezTo>
                  <a:pt x="184" y="247"/>
                  <a:pt x="165" y="232"/>
                  <a:pt x="147" y="225"/>
                </a:cubicBezTo>
                <a:cubicBezTo>
                  <a:pt x="142" y="223"/>
                  <a:pt x="129" y="225"/>
                  <a:pt x="129" y="225"/>
                </a:cubicBezTo>
                <a:cubicBezTo>
                  <a:pt x="100" y="225"/>
                  <a:pt x="77" y="248"/>
                  <a:pt x="77" y="277"/>
                </a:cubicBezTo>
                <a:cubicBezTo>
                  <a:pt x="0" y="277"/>
                  <a:pt x="0" y="277"/>
                  <a:pt x="0" y="277"/>
                </a:cubicBezTo>
                <a:cubicBezTo>
                  <a:pt x="0" y="206"/>
                  <a:pt x="58" y="148"/>
                  <a:pt x="129" y="148"/>
                </a:cubicBezTo>
                <a:cubicBezTo>
                  <a:pt x="129" y="148"/>
                  <a:pt x="141" y="150"/>
                  <a:pt x="144" y="148"/>
                </a:cubicBezTo>
                <a:cubicBezTo>
                  <a:pt x="149" y="146"/>
                  <a:pt x="152" y="143"/>
                  <a:pt x="156" y="140"/>
                </a:cubicBezTo>
                <a:cubicBezTo>
                  <a:pt x="156" y="130"/>
                  <a:pt x="156" y="130"/>
                  <a:pt x="156" y="130"/>
                </a:cubicBezTo>
                <a:cubicBezTo>
                  <a:pt x="151" y="128"/>
                  <a:pt x="147" y="126"/>
                  <a:pt x="144" y="124"/>
                </a:cubicBezTo>
                <a:cubicBezTo>
                  <a:pt x="144" y="103"/>
                  <a:pt x="144" y="103"/>
                  <a:pt x="144" y="103"/>
                </a:cubicBezTo>
                <a:cubicBezTo>
                  <a:pt x="153" y="97"/>
                  <a:pt x="170" y="93"/>
                  <a:pt x="191" y="91"/>
                </a:cubicBezTo>
                <a:cubicBezTo>
                  <a:pt x="191" y="66"/>
                  <a:pt x="191" y="66"/>
                  <a:pt x="191" y="66"/>
                </a:cubicBezTo>
                <a:cubicBezTo>
                  <a:pt x="184" y="62"/>
                  <a:pt x="179" y="56"/>
                  <a:pt x="176" y="48"/>
                </a:cubicBezTo>
                <a:cubicBezTo>
                  <a:pt x="165" y="45"/>
                  <a:pt x="145" y="46"/>
                  <a:pt x="138" y="51"/>
                </a:cubicBezTo>
                <a:cubicBezTo>
                  <a:pt x="138" y="51"/>
                  <a:pt x="138" y="51"/>
                  <a:pt x="138" y="51"/>
                </a:cubicBezTo>
                <a:cubicBezTo>
                  <a:pt x="132" y="60"/>
                  <a:pt x="123" y="66"/>
                  <a:pt x="112" y="66"/>
                </a:cubicBezTo>
                <a:cubicBezTo>
                  <a:pt x="95" y="66"/>
                  <a:pt x="81" y="51"/>
                  <a:pt x="82" y="34"/>
                </a:cubicBezTo>
                <a:cubicBezTo>
                  <a:pt x="82" y="18"/>
                  <a:pt x="95" y="5"/>
                  <a:pt x="111" y="5"/>
                </a:cubicBezTo>
                <a:cubicBezTo>
                  <a:pt x="124" y="4"/>
                  <a:pt x="134" y="12"/>
                  <a:pt x="139" y="22"/>
                </a:cubicBezTo>
                <a:cubicBezTo>
                  <a:pt x="148" y="26"/>
                  <a:pt x="164" y="28"/>
                  <a:pt x="175" y="24"/>
                </a:cubicBezTo>
                <a:cubicBezTo>
                  <a:pt x="179" y="10"/>
                  <a:pt x="193" y="0"/>
                  <a:pt x="209" y="0"/>
                </a:cubicBezTo>
                <a:cubicBezTo>
                  <a:pt x="224" y="0"/>
                  <a:pt x="237" y="10"/>
                  <a:pt x="242" y="24"/>
                </a:cubicBezTo>
                <a:cubicBezTo>
                  <a:pt x="253" y="27"/>
                  <a:pt x="270" y="27"/>
                  <a:pt x="278" y="22"/>
                </a:cubicBezTo>
                <a:cubicBezTo>
                  <a:pt x="283" y="12"/>
                  <a:pt x="293" y="4"/>
                  <a:pt x="306" y="5"/>
                </a:cubicBezTo>
                <a:cubicBezTo>
                  <a:pt x="322" y="5"/>
                  <a:pt x="335" y="18"/>
                  <a:pt x="335" y="34"/>
                </a:cubicBezTo>
                <a:cubicBezTo>
                  <a:pt x="336" y="51"/>
                  <a:pt x="322" y="66"/>
                  <a:pt x="305" y="66"/>
                </a:cubicBezTo>
                <a:cubicBezTo>
                  <a:pt x="294" y="66"/>
                  <a:pt x="285" y="60"/>
                  <a:pt x="279" y="51"/>
                </a:cubicBezTo>
                <a:cubicBezTo>
                  <a:pt x="279" y="51"/>
                  <a:pt x="279" y="51"/>
                  <a:pt x="279" y="51"/>
                </a:cubicBezTo>
                <a:cubicBezTo>
                  <a:pt x="272" y="46"/>
                  <a:pt x="252" y="45"/>
                  <a:pt x="241" y="48"/>
                </a:cubicBezTo>
                <a:cubicBezTo>
                  <a:pt x="238" y="56"/>
                  <a:pt x="232" y="63"/>
                  <a:pt x="224" y="67"/>
                </a:cubicBezTo>
                <a:cubicBezTo>
                  <a:pt x="224" y="91"/>
                  <a:pt x="224" y="91"/>
                  <a:pt x="224" y="91"/>
                </a:cubicBezTo>
                <a:cubicBezTo>
                  <a:pt x="246" y="92"/>
                  <a:pt x="264" y="97"/>
                  <a:pt x="273" y="103"/>
                </a:cubicBezTo>
                <a:cubicBezTo>
                  <a:pt x="273" y="124"/>
                  <a:pt x="273" y="124"/>
                  <a:pt x="273" y="124"/>
                </a:cubicBezTo>
                <a:cubicBezTo>
                  <a:pt x="270" y="126"/>
                  <a:pt x="266" y="128"/>
                  <a:pt x="262" y="129"/>
                </a:cubicBezTo>
                <a:cubicBezTo>
                  <a:pt x="262" y="139"/>
                  <a:pt x="262" y="139"/>
                  <a:pt x="262" y="139"/>
                </a:cubicBezTo>
                <a:cubicBezTo>
                  <a:pt x="266" y="142"/>
                  <a:pt x="270" y="145"/>
                  <a:pt x="273" y="148"/>
                </a:cubicBezTo>
                <a:cubicBezTo>
                  <a:pt x="273" y="148"/>
                  <a:pt x="290" y="151"/>
                  <a:pt x="296" y="148"/>
                </a:cubicBezTo>
                <a:cubicBezTo>
                  <a:pt x="314" y="140"/>
                  <a:pt x="332" y="124"/>
                  <a:pt x="356" y="124"/>
                </a:cubicBezTo>
                <a:cubicBezTo>
                  <a:pt x="357" y="124"/>
                  <a:pt x="357" y="124"/>
                  <a:pt x="358" y="124"/>
                </a:cubicBezTo>
                <a:cubicBezTo>
                  <a:pt x="362" y="105"/>
                  <a:pt x="368" y="93"/>
                  <a:pt x="380" y="92"/>
                </a:cubicBezTo>
                <a:cubicBezTo>
                  <a:pt x="385" y="54"/>
                  <a:pt x="409" y="50"/>
                  <a:pt x="419" y="50"/>
                </a:cubicBezTo>
                <a:close/>
                <a:moveTo>
                  <a:pt x="66" y="352"/>
                </a:moveTo>
                <a:cubicBezTo>
                  <a:pt x="66" y="362"/>
                  <a:pt x="63" y="370"/>
                  <a:pt x="57" y="377"/>
                </a:cubicBezTo>
                <a:cubicBezTo>
                  <a:pt x="52" y="384"/>
                  <a:pt x="45" y="387"/>
                  <a:pt x="37" y="387"/>
                </a:cubicBezTo>
                <a:cubicBezTo>
                  <a:pt x="29" y="387"/>
                  <a:pt x="23" y="384"/>
                  <a:pt x="17" y="377"/>
                </a:cubicBezTo>
                <a:cubicBezTo>
                  <a:pt x="11" y="370"/>
                  <a:pt x="9" y="362"/>
                  <a:pt x="9" y="352"/>
                </a:cubicBezTo>
                <a:cubicBezTo>
                  <a:pt x="9" y="344"/>
                  <a:pt x="12" y="334"/>
                  <a:pt x="19" y="325"/>
                </a:cubicBezTo>
                <a:cubicBezTo>
                  <a:pt x="21" y="321"/>
                  <a:pt x="21" y="321"/>
                  <a:pt x="21" y="321"/>
                </a:cubicBezTo>
                <a:cubicBezTo>
                  <a:pt x="28" y="312"/>
                  <a:pt x="33" y="303"/>
                  <a:pt x="37" y="294"/>
                </a:cubicBezTo>
                <a:cubicBezTo>
                  <a:pt x="37" y="294"/>
                  <a:pt x="37" y="294"/>
                  <a:pt x="37" y="293"/>
                </a:cubicBezTo>
                <a:cubicBezTo>
                  <a:pt x="37" y="294"/>
                  <a:pt x="37" y="294"/>
                  <a:pt x="38" y="294"/>
                </a:cubicBezTo>
                <a:cubicBezTo>
                  <a:pt x="41" y="303"/>
                  <a:pt x="46" y="312"/>
                  <a:pt x="53" y="321"/>
                </a:cubicBezTo>
                <a:cubicBezTo>
                  <a:pt x="56" y="325"/>
                  <a:pt x="56" y="325"/>
                  <a:pt x="56" y="325"/>
                </a:cubicBezTo>
                <a:cubicBezTo>
                  <a:pt x="62" y="334"/>
                  <a:pt x="66" y="344"/>
                  <a:pt x="66" y="352"/>
                </a:cubicBezTo>
                <a:close/>
                <a:moveTo>
                  <a:pt x="54" y="352"/>
                </a:moveTo>
                <a:cubicBezTo>
                  <a:pt x="54" y="346"/>
                  <a:pt x="51" y="339"/>
                  <a:pt x="46" y="332"/>
                </a:cubicBezTo>
                <a:cubicBezTo>
                  <a:pt x="43" y="328"/>
                  <a:pt x="43" y="328"/>
                  <a:pt x="43" y="328"/>
                </a:cubicBezTo>
                <a:cubicBezTo>
                  <a:pt x="41" y="325"/>
                  <a:pt x="39" y="322"/>
                  <a:pt x="37" y="319"/>
                </a:cubicBezTo>
                <a:cubicBezTo>
                  <a:pt x="35" y="322"/>
                  <a:pt x="33" y="325"/>
                  <a:pt x="31" y="328"/>
                </a:cubicBezTo>
                <a:cubicBezTo>
                  <a:pt x="28" y="332"/>
                  <a:pt x="28" y="332"/>
                  <a:pt x="28" y="332"/>
                </a:cubicBezTo>
                <a:cubicBezTo>
                  <a:pt x="23" y="339"/>
                  <a:pt x="21" y="346"/>
                  <a:pt x="21" y="352"/>
                </a:cubicBezTo>
                <a:cubicBezTo>
                  <a:pt x="21" y="359"/>
                  <a:pt x="22" y="365"/>
                  <a:pt x="26" y="369"/>
                </a:cubicBezTo>
                <a:cubicBezTo>
                  <a:pt x="31" y="375"/>
                  <a:pt x="34" y="375"/>
                  <a:pt x="37" y="375"/>
                </a:cubicBezTo>
                <a:cubicBezTo>
                  <a:pt x="40" y="375"/>
                  <a:pt x="44" y="375"/>
                  <a:pt x="48" y="369"/>
                </a:cubicBezTo>
                <a:cubicBezTo>
                  <a:pt x="52" y="365"/>
                  <a:pt x="54" y="359"/>
                  <a:pt x="54" y="3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8" name="Group 27" descr="Icon of a clip board with a checklist "/>
          <p:cNvGrpSpPr>
            <a:grpSpLocks noChangeAspect="1"/>
          </p:cNvGrpSpPr>
          <p:nvPr/>
        </p:nvGrpSpPr>
        <p:grpSpPr>
          <a:xfrm>
            <a:off x="9796211" y="2078200"/>
            <a:ext cx="1272498" cy="1828800"/>
            <a:chOff x="5507038" y="2771775"/>
            <a:chExt cx="606425" cy="871538"/>
          </a:xfrm>
          <a:solidFill>
            <a:schemeClr val="bg1"/>
          </a:solidFill>
        </p:grpSpPr>
        <p:sp>
          <p:nvSpPr>
            <p:cNvPr id="29" name="Freeform 110"/>
            <p:cNvSpPr>
              <a:spLocks noEditPoints="1"/>
            </p:cNvSpPr>
            <p:nvPr/>
          </p:nvSpPr>
          <p:spPr bwMode="auto">
            <a:xfrm>
              <a:off x="5507038" y="2771775"/>
              <a:ext cx="606425" cy="871538"/>
            </a:xfrm>
            <a:custGeom>
              <a:avLst/>
              <a:gdLst>
                <a:gd name="T0" fmla="*/ 260 w 279"/>
                <a:gd name="T1" fmla="*/ 45 h 400"/>
                <a:gd name="T2" fmla="*/ 242 w 279"/>
                <a:gd name="T3" fmla="*/ 40 h 400"/>
                <a:gd name="T4" fmla="*/ 242 w 279"/>
                <a:gd name="T5" fmla="*/ 40 h 400"/>
                <a:gd name="T6" fmla="*/ 180 w 279"/>
                <a:gd name="T7" fmla="*/ 40 h 400"/>
                <a:gd name="T8" fmla="*/ 143 w 279"/>
                <a:gd name="T9" fmla="*/ 0 h 400"/>
                <a:gd name="T10" fmla="*/ 139 w 279"/>
                <a:gd name="T11" fmla="*/ 0 h 400"/>
                <a:gd name="T12" fmla="*/ 135 w 279"/>
                <a:gd name="T13" fmla="*/ 0 h 400"/>
                <a:gd name="T14" fmla="*/ 98 w 279"/>
                <a:gd name="T15" fmla="*/ 40 h 400"/>
                <a:gd name="T16" fmla="*/ 36 w 279"/>
                <a:gd name="T17" fmla="*/ 40 h 400"/>
                <a:gd name="T18" fmla="*/ 36 w 279"/>
                <a:gd name="T19" fmla="*/ 40 h 400"/>
                <a:gd name="T20" fmla="*/ 19 w 279"/>
                <a:gd name="T21" fmla="*/ 45 h 400"/>
                <a:gd name="T22" fmla="*/ 0 w 279"/>
                <a:gd name="T23" fmla="*/ 77 h 400"/>
                <a:gd name="T24" fmla="*/ 0 w 279"/>
                <a:gd name="T25" fmla="*/ 95 h 400"/>
                <a:gd name="T26" fmla="*/ 0 w 279"/>
                <a:gd name="T27" fmla="*/ 364 h 400"/>
                <a:gd name="T28" fmla="*/ 36 w 279"/>
                <a:gd name="T29" fmla="*/ 400 h 400"/>
                <a:gd name="T30" fmla="*/ 150 w 279"/>
                <a:gd name="T31" fmla="*/ 400 h 400"/>
                <a:gd name="T32" fmla="*/ 154 w 279"/>
                <a:gd name="T33" fmla="*/ 400 h 400"/>
                <a:gd name="T34" fmla="*/ 242 w 279"/>
                <a:gd name="T35" fmla="*/ 400 h 400"/>
                <a:gd name="T36" fmla="*/ 279 w 279"/>
                <a:gd name="T37" fmla="*/ 364 h 400"/>
                <a:gd name="T38" fmla="*/ 279 w 279"/>
                <a:gd name="T39" fmla="*/ 95 h 400"/>
                <a:gd name="T40" fmla="*/ 279 w 279"/>
                <a:gd name="T41" fmla="*/ 77 h 400"/>
                <a:gd name="T42" fmla="*/ 260 w 279"/>
                <a:gd name="T43" fmla="*/ 45 h 400"/>
                <a:gd name="T44" fmla="*/ 136 w 279"/>
                <a:gd name="T45" fmla="*/ 25 h 400"/>
                <a:gd name="T46" fmla="*/ 156 w 279"/>
                <a:gd name="T47" fmla="*/ 45 h 400"/>
                <a:gd name="T48" fmla="*/ 143 w 279"/>
                <a:gd name="T49" fmla="*/ 58 h 400"/>
                <a:gd name="T50" fmla="*/ 123 w 279"/>
                <a:gd name="T51" fmla="*/ 38 h 400"/>
                <a:gd name="T52" fmla="*/ 136 w 279"/>
                <a:gd name="T53" fmla="*/ 25 h 400"/>
                <a:gd name="T54" fmla="*/ 249 w 279"/>
                <a:gd name="T55" fmla="*/ 370 h 400"/>
                <a:gd name="T56" fmla="*/ 154 w 279"/>
                <a:gd name="T57" fmla="*/ 370 h 400"/>
                <a:gd name="T58" fmla="*/ 150 w 279"/>
                <a:gd name="T59" fmla="*/ 370 h 400"/>
                <a:gd name="T60" fmla="*/ 30 w 279"/>
                <a:gd name="T61" fmla="*/ 370 h 400"/>
                <a:gd name="T62" fmla="*/ 30 w 279"/>
                <a:gd name="T63" fmla="*/ 71 h 400"/>
                <a:gd name="T64" fmla="*/ 78 w 279"/>
                <a:gd name="T65" fmla="*/ 71 h 400"/>
                <a:gd name="T66" fmla="*/ 66 w 279"/>
                <a:gd name="T67" fmla="*/ 95 h 400"/>
                <a:gd name="T68" fmla="*/ 66 w 279"/>
                <a:gd name="T69" fmla="*/ 95 h 400"/>
                <a:gd name="T70" fmla="*/ 212 w 279"/>
                <a:gd name="T71" fmla="*/ 95 h 400"/>
                <a:gd name="T72" fmla="*/ 212 w 279"/>
                <a:gd name="T73" fmla="*/ 95 h 400"/>
                <a:gd name="T74" fmla="*/ 200 w 279"/>
                <a:gd name="T75" fmla="*/ 71 h 400"/>
                <a:gd name="T76" fmla="*/ 249 w 279"/>
                <a:gd name="T77" fmla="*/ 71 h 400"/>
                <a:gd name="T78" fmla="*/ 249 w 279"/>
                <a:gd name="T79" fmla="*/ 3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400">
                  <a:moveTo>
                    <a:pt x="260" y="45"/>
                  </a:moveTo>
                  <a:cubicBezTo>
                    <a:pt x="255" y="42"/>
                    <a:pt x="249" y="40"/>
                    <a:pt x="242" y="40"/>
                  </a:cubicBezTo>
                  <a:cubicBezTo>
                    <a:pt x="242" y="40"/>
                    <a:pt x="242" y="40"/>
                    <a:pt x="242" y="40"/>
                  </a:cubicBezTo>
                  <a:cubicBezTo>
                    <a:pt x="180" y="40"/>
                    <a:pt x="180" y="40"/>
                    <a:pt x="180" y="40"/>
                  </a:cubicBezTo>
                  <a:cubicBezTo>
                    <a:pt x="180" y="19"/>
                    <a:pt x="164" y="3"/>
                    <a:pt x="143" y="0"/>
                  </a:cubicBezTo>
                  <a:cubicBezTo>
                    <a:pt x="142" y="0"/>
                    <a:pt x="141" y="0"/>
                    <a:pt x="139" y="0"/>
                  </a:cubicBezTo>
                  <a:cubicBezTo>
                    <a:pt x="138" y="0"/>
                    <a:pt x="137" y="0"/>
                    <a:pt x="135" y="0"/>
                  </a:cubicBezTo>
                  <a:cubicBezTo>
                    <a:pt x="115" y="3"/>
                    <a:pt x="99" y="19"/>
                    <a:pt x="98" y="40"/>
                  </a:cubicBezTo>
                  <a:cubicBezTo>
                    <a:pt x="36" y="40"/>
                    <a:pt x="36" y="40"/>
                    <a:pt x="36" y="40"/>
                  </a:cubicBezTo>
                  <a:cubicBezTo>
                    <a:pt x="36" y="40"/>
                    <a:pt x="36" y="40"/>
                    <a:pt x="36" y="40"/>
                  </a:cubicBezTo>
                  <a:cubicBezTo>
                    <a:pt x="30" y="40"/>
                    <a:pt x="24" y="42"/>
                    <a:pt x="19" y="45"/>
                  </a:cubicBezTo>
                  <a:cubicBezTo>
                    <a:pt x="7" y="51"/>
                    <a:pt x="0" y="63"/>
                    <a:pt x="0" y="77"/>
                  </a:cubicBezTo>
                  <a:cubicBezTo>
                    <a:pt x="0" y="95"/>
                    <a:pt x="0" y="95"/>
                    <a:pt x="0" y="95"/>
                  </a:cubicBezTo>
                  <a:cubicBezTo>
                    <a:pt x="0" y="364"/>
                    <a:pt x="0" y="364"/>
                    <a:pt x="0" y="364"/>
                  </a:cubicBezTo>
                  <a:cubicBezTo>
                    <a:pt x="0" y="384"/>
                    <a:pt x="16" y="400"/>
                    <a:pt x="36" y="400"/>
                  </a:cubicBezTo>
                  <a:cubicBezTo>
                    <a:pt x="150" y="400"/>
                    <a:pt x="150" y="400"/>
                    <a:pt x="150" y="400"/>
                  </a:cubicBezTo>
                  <a:cubicBezTo>
                    <a:pt x="154" y="400"/>
                    <a:pt x="154" y="400"/>
                    <a:pt x="154" y="400"/>
                  </a:cubicBezTo>
                  <a:cubicBezTo>
                    <a:pt x="242" y="400"/>
                    <a:pt x="242" y="400"/>
                    <a:pt x="242" y="400"/>
                  </a:cubicBezTo>
                  <a:cubicBezTo>
                    <a:pt x="263" y="400"/>
                    <a:pt x="279" y="384"/>
                    <a:pt x="279" y="364"/>
                  </a:cubicBezTo>
                  <a:cubicBezTo>
                    <a:pt x="279" y="95"/>
                    <a:pt x="279" y="95"/>
                    <a:pt x="279" y="95"/>
                  </a:cubicBezTo>
                  <a:cubicBezTo>
                    <a:pt x="279" y="77"/>
                    <a:pt x="279" y="77"/>
                    <a:pt x="279" y="77"/>
                  </a:cubicBezTo>
                  <a:cubicBezTo>
                    <a:pt x="279" y="63"/>
                    <a:pt x="271" y="51"/>
                    <a:pt x="260" y="45"/>
                  </a:cubicBezTo>
                  <a:close/>
                  <a:moveTo>
                    <a:pt x="136" y="25"/>
                  </a:moveTo>
                  <a:cubicBezTo>
                    <a:pt x="148" y="23"/>
                    <a:pt x="158" y="33"/>
                    <a:pt x="156" y="45"/>
                  </a:cubicBezTo>
                  <a:cubicBezTo>
                    <a:pt x="154" y="51"/>
                    <a:pt x="149" y="56"/>
                    <a:pt x="143" y="58"/>
                  </a:cubicBezTo>
                  <a:cubicBezTo>
                    <a:pt x="131" y="60"/>
                    <a:pt x="121" y="50"/>
                    <a:pt x="123" y="38"/>
                  </a:cubicBezTo>
                  <a:cubicBezTo>
                    <a:pt x="124" y="31"/>
                    <a:pt x="129" y="26"/>
                    <a:pt x="136" y="25"/>
                  </a:cubicBezTo>
                  <a:close/>
                  <a:moveTo>
                    <a:pt x="249" y="370"/>
                  </a:moveTo>
                  <a:cubicBezTo>
                    <a:pt x="154" y="370"/>
                    <a:pt x="154" y="370"/>
                    <a:pt x="154" y="370"/>
                  </a:cubicBezTo>
                  <a:cubicBezTo>
                    <a:pt x="150" y="370"/>
                    <a:pt x="150" y="370"/>
                    <a:pt x="150" y="370"/>
                  </a:cubicBezTo>
                  <a:cubicBezTo>
                    <a:pt x="30" y="370"/>
                    <a:pt x="30" y="370"/>
                    <a:pt x="30" y="370"/>
                  </a:cubicBezTo>
                  <a:cubicBezTo>
                    <a:pt x="30" y="71"/>
                    <a:pt x="30" y="71"/>
                    <a:pt x="30" y="71"/>
                  </a:cubicBezTo>
                  <a:cubicBezTo>
                    <a:pt x="78" y="71"/>
                    <a:pt x="78" y="71"/>
                    <a:pt x="78" y="71"/>
                  </a:cubicBezTo>
                  <a:cubicBezTo>
                    <a:pt x="72" y="77"/>
                    <a:pt x="66" y="85"/>
                    <a:pt x="66" y="95"/>
                  </a:cubicBezTo>
                  <a:cubicBezTo>
                    <a:pt x="66" y="95"/>
                    <a:pt x="66" y="95"/>
                    <a:pt x="66" y="95"/>
                  </a:cubicBezTo>
                  <a:cubicBezTo>
                    <a:pt x="212" y="95"/>
                    <a:pt x="212" y="95"/>
                    <a:pt x="212" y="95"/>
                  </a:cubicBezTo>
                  <a:cubicBezTo>
                    <a:pt x="212" y="95"/>
                    <a:pt x="212" y="95"/>
                    <a:pt x="212" y="95"/>
                  </a:cubicBezTo>
                  <a:cubicBezTo>
                    <a:pt x="212" y="85"/>
                    <a:pt x="207" y="77"/>
                    <a:pt x="200" y="71"/>
                  </a:cubicBezTo>
                  <a:cubicBezTo>
                    <a:pt x="249" y="71"/>
                    <a:pt x="249" y="71"/>
                    <a:pt x="249" y="71"/>
                  </a:cubicBezTo>
                  <a:lnTo>
                    <a:pt x="24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1"/>
            <p:cNvSpPr>
              <a:spLocks/>
            </p:cNvSpPr>
            <p:nvPr/>
          </p:nvSpPr>
          <p:spPr bwMode="auto">
            <a:xfrm>
              <a:off x="5630863" y="3017838"/>
              <a:ext cx="141288" cy="139700"/>
            </a:xfrm>
            <a:custGeom>
              <a:avLst/>
              <a:gdLst>
                <a:gd name="T0" fmla="*/ 89 w 89"/>
                <a:gd name="T1" fmla="*/ 28 h 88"/>
                <a:gd name="T2" fmla="*/ 73 w 89"/>
                <a:gd name="T3" fmla="*/ 44 h 88"/>
                <a:gd name="T4" fmla="*/ 73 w 89"/>
                <a:gd name="T5" fmla="*/ 71 h 88"/>
                <a:gd name="T6" fmla="*/ 16 w 89"/>
                <a:gd name="T7" fmla="*/ 71 h 88"/>
                <a:gd name="T8" fmla="*/ 16 w 89"/>
                <a:gd name="T9" fmla="*/ 15 h 88"/>
                <a:gd name="T10" fmla="*/ 73 w 89"/>
                <a:gd name="T11" fmla="*/ 15 h 88"/>
                <a:gd name="T12" fmla="*/ 73 w 89"/>
                <a:gd name="T13" fmla="*/ 18 h 88"/>
                <a:gd name="T14" fmla="*/ 89 w 89"/>
                <a:gd name="T15" fmla="*/ 7 h 88"/>
                <a:gd name="T16" fmla="*/ 89 w 89"/>
                <a:gd name="T17" fmla="*/ 0 h 88"/>
                <a:gd name="T18" fmla="*/ 0 w 89"/>
                <a:gd name="T19" fmla="*/ 0 h 88"/>
                <a:gd name="T20" fmla="*/ 0 w 89"/>
                <a:gd name="T21" fmla="*/ 88 h 88"/>
                <a:gd name="T22" fmla="*/ 89 w 89"/>
                <a:gd name="T23" fmla="*/ 88 h 88"/>
                <a:gd name="T24" fmla="*/ 89 w 89"/>
                <a:gd name="T25"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8">
                  <a:moveTo>
                    <a:pt x="89" y="28"/>
                  </a:moveTo>
                  <a:lnTo>
                    <a:pt x="73" y="44"/>
                  </a:lnTo>
                  <a:lnTo>
                    <a:pt x="73" y="71"/>
                  </a:lnTo>
                  <a:lnTo>
                    <a:pt x="16" y="71"/>
                  </a:lnTo>
                  <a:lnTo>
                    <a:pt x="16" y="15"/>
                  </a:lnTo>
                  <a:lnTo>
                    <a:pt x="73" y="15"/>
                  </a:lnTo>
                  <a:lnTo>
                    <a:pt x="73" y="18"/>
                  </a:lnTo>
                  <a:lnTo>
                    <a:pt x="89" y="7"/>
                  </a:lnTo>
                  <a:lnTo>
                    <a:pt x="89" y="0"/>
                  </a:lnTo>
                  <a:lnTo>
                    <a:pt x="0" y="0"/>
                  </a:lnTo>
                  <a:lnTo>
                    <a:pt x="0" y="88"/>
                  </a:lnTo>
                  <a:lnTo>
                    <a:pt x="89" y="88"/>
                  </a:lnTo>
                  <a:lnTo>
                    <a:pt x="8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2"/>
            <p:cNvSpPr>
              <a:spLocks/>
            </p:cNvSpPr>
            <p:nvPr/>
          </p:nvSpPr>
          <p:spPr bwMode="auto">
            <a:xfrm>
              <a:off x="5630863" y="3379788"/>
              <a:ext cx="141288" cy="141288"/>
            </a:xfrm>
            <a:custGeom>
              <a:avLst/>
              <a:gdLst>
                <a:gd name="T0" fmla="*/ 73 w 89"/>
                <a:gd name="T1" fmla="*/ 72 h 89"/>
                <a:gd name="T2" fmla="*/ 16 w 89"/>
                <a:gd name="T3" fmla="*/ 72 h 89"/>
                <a:gd name="T4" fmla="*/ 16 w 89"/>
                <a:gd name="T5" fmla="*/ 16 h 89"/>
                <a:gd name="T6" fmla="*/ 55 w 89"/>
                <a:gd name="T7" fmla="*/ 16 h 89"/>
                <a:gd name="T8" fmla="*/ 73 w 89"/>
                <a:gd name="T9" fmla="*/ 16 h 89"/>
                <a:gd name="T10" fmla="*/ 73 w 89"/>
                <a:gd name="T11" fmla="*/ 19 h 89"/>
                <a:gd name="T12" fmla="*/ 89 w 89"/>
                <a:gd name="T13" fmla="*/ 8 h 89"/>
                <a:gd name="T14" fmla="*/ 89 w 89"/>
                <a:gd name="T15" fmla="*/ 0 h 89"/>
                <a:gd name="T16" fmla="*/ 55 w 89"/>
                <a:gd name="T17" fmla="*/ 0 h 89"/>
                <a:gd name="T18" fmla="*/ 0 w 89"/>
                <a:gd name="T19" fmla="*/ 0 h 89"/>
                <a:gd name="T20" fmla="*/ 0 w 89"/>
                <a:gd name="T21" fmla="*/ 89 h 89"/>
                <a:gd name="T22" fmla="*/ 89 w 89"/>
                <a:gd name="T23" fmla="*/ 89 h 89"/>
                <a:gd name="T24" fmla="*/ 89 w 89"/>
                <a:gd name="T25" fmla="*/ 29 h 89"/>
                <a:gd name="T26" fmla="*/ 73 w 89"/>
                <a:gd name="T27" fmla="*/ 45 h 89"/>
                <a:gd name="T28" fmla="*/ 73 w 89"/>
                <a:gd name="T2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9">
                  <a:moveTo>
                    <a:pt x="73" y="72"/>
                  </a:moveTo>
                  <a:lnTo>
                    <a:pt x="16" y="72"/>
                  </a:lnTo>
                  <a:lnTo>
                    <a:pt x="16" y="16"/>
                  </a:lnTo>
                  <a:lnTo>
                    <a:pt x="55" y="16"/>
                  </a:lnTo>
                  <a:lnTo>
                    <a:pt x="73" y="16"/>
                  </a:lnTo>
                  <a:lnTo>
                    <a:pt x="73" y="19"/>
                  </a:lnTo>
                  <a:lnTo>
                    <a:pt x="89" y="8"/>
                  </a:lnTo>
                  <a:lnTo>
                    <a:pt x="89" y="0"/>
                  </a:lnTo>
                  <a:lnTo>
                    <a:pt x="55" y="0"/>
                  </a:lnTo>
                  <a:lnTo>
                    <a:pt x="0" y="0"/>
                  </a:lnTo>
                  <a:lnTo>
                    <a:pt x="0" y="89"/>
                  </a:lnTo>
                  <a:lnTo>
                    <a:pt x="89" y="89"/>
                  </a:lnTo>
                  <a:lnTo>
                    <a:pt x="89" y="29"/>
                  </a:lnTo>
                  <a:lnTo>
                    <a:pt x="73" y="45"/>
                  </a:lnTo>
                  <a:lnTo>
                    <a:pt x="73"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3"/>
            <p:cNvSpPr>
              <a:spLocks/>
            </p:cNvSpPr>
            <p:nvPr/>
          </p:nvSpPr>
          <p:spPr bwMode="auto">
            <a:xfrm>
              <a:off x="5842000" y="3017838"/>
              <a:ext cx="139700" cy="139700"/>
            </a:xfrm>
            <a:custGeom>
              <a:avLst/>
              <a:gdLst>
                <a:gd name="T0" fmla="*/ 88 w 88"/>
                <a:gd name="T1" fmla="*/ 28 h 88"/>
                <a:gd name="T2" fmla="*/ 71 w 88"/>
                <a:gd name="T3" fmla="*/ 44 h 88"/>
                <a:gd name="T4" fmla="*/ 71 w 88"/>
                <a:gd name="T5" fmla="*/ 71 h 88"/>
                <a:gd name="T6" fmla="*/ 16 w 88"/>
                <a:gd name="T7" fmla="*/ 71 h 88"/>
                <a:gd name="T8" fmla="*/ 16 w 88"/>
                <a:gd name="T9" fmla="*/ 15 h 88"/>
                <a:gd name="T10" fmla="*/ 71 w 88"/>
                <a:gd name="T11" fmla="*/ 15 h 88"/>
                <a:gd name="T12" fmla="*/ 71 w 88"/>
                <a:gd name="T13" fmla="*/ 18 h 88"/>
                <a:gd name="T14" fmla="*/ 88 w 88"/>
                <a:gd name="T15" fmla="*/ 7 h 88"/>
                <a:gd name="T16" fmla="*/ 88 w 88"/>
                <a:gd name="T17" fmla="*/ 0 h 88"/>
                <a:gd name="T18" fmla="*/ 0 w 88"/>
                <a:gd name="T19" fmla="*/ 0 h 88"/>
                <a:gd name="T20" fmla="*/ 0 w 88"/>
                <a:gd name="T21" fmla="*/ 88 h 88"/>
                <a:gd name="T22" fmla="*/ 88 w 88"/>
                <a:gd name="T23" fmla="*/ 88 h 88"/>
                <a:gd name="T24" fmla="*/ 88 w 88"/>
                <a:gd name="T25"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8">
                  <a:moveTo>
                    <a:pt x="88" y="28"/>
                  </a:moveTo>
                  <a:lnTo>
                    <a:pt x="71" y="44"/>
                  </a:lnTo>
                  <a:lnTo>
                    <a:pt x="71" y="71"/>
                  </a:lnTo>
                  <a:lnTo>
                    <a:pt x="16" y="71"/>
                  </a:lnTo>
                  <a:lnTo>
                    <a:pt x="16" y="15"/>
                  </a:lnTo>
                  <a:lnTo>
                    <a:pt x="71" y="15"/>
                  </a:lnTo>
                  <a:lnTo>
                    <a:pt x="71" y="18"/>
                  </a:lnTo>
                  <a:lnTo>
                    <a:pt x="88" y="7"/>
                  </a:lnTo>
                  <a:lnTo>
                    <a:pt x="88" y="0"/>
                  </a:lnTo>
                  <a:lnTo>
                    <a:pt x="0" y="0"/>
                  </a:lnTo>
                  <a:lnTo>
                    <a:pt x="0" y="88"/>
                  </a:lnTo>
                  <a:lnTo>
                    <a:pt x="88" y="88"/>
                  </a:lnTo>
                  <a:lnTo>
                    <a:pt x="8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4"/>
            <p:cNvSpPr>
              <a:spLocks/>
            </p:cNvSpPr>
            <p:nvPr/>
          </p:nvSpPr>
          <p:spPr bwMode="auto">
            <a:xfrm>
              <a:off x="5842000" y="3198813"/>
              <a:ext cx="139700" cy="139700"/>
            </a:xfrm>
            <a:custGeom>
              <a:avLst/>
              <a:gdLst>
                <a:gd name="T0" fmla="*/ 88 w 88"/>
                <a:gd name="T1" fmla="*/ 29 h 88"/>
                <a:gd name="T2" fmla="*/ 71 w 88"/>
                <a:gd name="T3" fmla="*/ 44 h 88"/>
                <a:gd name="T4" fmla="*/ 71 w 88"/>
                <a:gd name="T5" fmla="*/ 71 h 88"/>
                <a:gd name="T6" fmla="*/ 16 w 88"/>
                <a:gd name="T7" fmla="*/ 71 h 88"/>
                <a:gd name="T8" fmla="*/ 16 w 88"/>
                <a:gd name="T9" fmla="*/ 16 h 88"/>
                <a:gd name="T10" fmla="*/ 71 w 88"/>
                <a:gd name="T11" fmla="*/ 16 h 88"/>
                <a:gd name="T12" fmla="*/ 71 w 88"/>
                <a:gd name="T13" fmla="*/ 19 h 88"/>
                <a:gd name="T14" fmla="*/ 88 w 88"/>
                <a:gd name="T15" fmla="*/ 8 h 88"/>
                <a:gd name="T16" fmla="*/ 88 w 88"/>
                <a:gd name="T17" fmla="*/ 0 h 88"/>
                <a:gd name="T18" fmla="*/ 0 w 88"/>
                <a:gd name="T19" fmla="*/ 0 h 88"/>
                <a:gd name="T20" fmla="*/ 0 w 88"/>
                <a:gd name="T21" fmla="*/ 88 h 88"/>
                <a:gd name="T22" fmla="*/ 88 w 88"/>
                <a:gd name="T23" fmla="*/ 88 h 88"/>
                <a:gd name="T24" fmla="*/ 88 w 88"/>
                <a:gd name="T25"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8">
                  <a:moveTo>
                    <a:pt x="88" y="29"/>
                  </a:moveTo>
                  <a:lnTo>
                    <a:pt x="71" y="44"/>
                  </a:lnTo>
                  <a:lnTo>
                    <a:pt x="71" y="71"/>
                  </a:lnTo>
                  <a:lnTo>
                    <a:pt x="16" y="71"/>
                  </a:lnTo>
                  <a:lnTo>
                    <a:pt x="16" y="16"/>
                  </a:lnTo>
                  <a:lnTo>
                    <a:pt x="71" y="16"/>
                  </a:lnTo>
                  <a:lnTo>
                    <a:pt x="71" y="19"/>
                  </a:lnTo>
                  <a:lnTo>
                    <a:pt x="88" y="8"/>
                  </a:lnTo>
                  <a:lnTo>
                    <a:pt x="88" y="0"/>
                  </a:lnTo>
                  <a:lnTo>
                    <a:pt x="0" y="0"/>
                  </a:lnTo>
                  <a:lnTo>
                    <a:pt x="0" y="88"/>
                  </a:lnTo>
                  <a:lnTo>
                    <a:pt x="88" y="88"/>
                  </a:lnTo>
                  <a:lnTo>
                    <a:pt x="88"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5"/>
            <p:cNvSpPr>
              <a:spLocks/>
            </p:cNvSpPr>
            <p:nvPr/>
          </p:nvSpPr>
          <p:spPr bwMode="auto">
            <a:xfrm>
              <a:off x="5842000" y="3379788"/>
              <a:ext cx="139700" cy="141288"/>
            </a:xfrm>
            <a:custGeom>
              <a:avLst/>
              <a:gdLst>
                <a:gd name="T0" fmla="*/ 71 w 88"/>
                <a:gd name="T1" fmla="*/ 72 h 89"/>
                <a:gd name="T2" fmla="*/ 16 w 88"/>
                <a:gd name="T3" fmla="*/ 72 h 89"/>
                <a:gd name="T4" fmla="*/ 16 w 88"/>
                <a:gd name="T5" fmla="*/ 16 h 89"/>
                <a:gd name="T6" fmla="*/ 71 w 88"/>
                <a:gd name="T7" fmla="*/ 16 h 89"/>
                <a:gd name="T8" fmla="*/ 71 w 88"/>
                <a:gd name="T9" fmla="*/ 19 h 89"/>
                <a:gd name="T10" fmla="*/ 88 w 88"/>
                <a:gd name="T11" fmla="*/ 8 h 89"/>
                <a:gd name="T12" fmla="*/ 88 w 88"/>
                <a:gd name="T13" fmla="*/ 0 h 89"/>
                <a:gd name="T14" fmla="*/ 0 w 88"/>
                <a:gd name="T15" fmla="*/ 0 h 89"/>
                <a:gd name="T16" fmla="*/ 0 w 88"/>
                <a:gd name="T17" fmla="*/ 89 h 89"/>
                <a:gd name="T18" fmla="*/ 88 w 88"/>
                <a:gd name="T19" fmla="*/ 89 h 89"/>
                <a:gd name="T20" fmla="*/ 88 w 88"/>
                <a:gd name="T21" fmla="*/ 29 h 89"/>
                <a:gd name="T22" fmla="*/ 71 w 88"/>
                <a:gd name="T23" fmla="*/ 45 h 89"/>
                <a:gd name="T24" fmla="*/ 71 w 88"/>
                <a:gd name="T25"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9">
                  <a:moveTo>
                    <a:pt x="71" y="72"/>
                  </a:moveTo>
                  <a:lnTo>
                    <a:pt x="16" y="72"/>
                  </a:lnTo>
                  <a:lnTo>
                    <a:pt x="16" y="16"/>
                  </a:lnTo>
                  <a:lnTo>
                    <a:pt x="71" y="16"/>
                  </a:lnTo>
                  <a:lnTo>
                    <a:pt x="71" y="19"/>
                  </a:lnTo>
                  <a:lnTo>
                    <a:pt x="88" y="8"/>
                  </a:lnTo>
                  <a:lnTo>
                    <a:pt x="88" y="0"/>
                  </a:lnTo>
                  <a:lnTo>
                    <a:pt x="0" y="0"/>
                  </a:lnTo>
                  <a:lnTo>
                    <a:pt x="0" y="89"/>
                  </a:lnTo>
                  <a:lnTo>
                    <a:pt x="88" y="89"/>
                  </a:lnTo>
                  <a:lnTo>
                    <a:pt x="88" y="29"/>
                  </a:lnTo>
                  <a:lnTo>
                    <a:pt x="71" y="45"/>
                  </a:lnTo>
                  <a:lnTo>
                    <a:pt x="71"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6"/>
            <p:cNvSpPr>
              <a:spLocks/>
            </p:cNvSpPr>
            <p:nvPr/>
          </p:nvSpPr>
          <p:spPr bwMode="auto">
            <a:xfrm>
              <a:off x="5630863" y="3198813"/>
              <a:ext cx="141288" cy="139700"/>
            </a:xfrm>
            <a:custGeom>
              <a:avLst/>
              <a:gdLst>
                <a:gd name="T0" fmla="*/ 89 w 89"/>
                <a:gd name="T1" fmla="*/ 88 h 88"/>
                <a:gd name="T2" fmla="*/ 89 w 89"/>
                <a:gd name="T3" fmla="*/ 29 h 88"/>
                <a:gd name="T4" fmla="*/ 73 w 89"/>
                <a:gd name="T5" fmla="*/ 44 h 88"/>
                <a:gd name="T6" fmla="*/ 73 w 89"/>
                <a:gd name="T7" fmla="*/ 71 h 88"/>
                <a:gd name="T8" fmla="*/ 55 w 89"/>
                <a:gd name="T9" fmla="*/ 71 h 88"/>
                <a:gd name="T10" fmla="*/ 16 w 89"/>
                <a:gd name="T11" fmla="*/ 71 h 88"/>
                <a:gd name="T12" fmla="*/ 16 w 89"/>
                <a:gd name="T13" fmla="*/ 16 h 88"/>
                <a:gd name="T14" fmla="*/ 73 w 89"/>
                <a:gd name="T15" fmla="*/ 16 h 88"/>
                <a:gd name="T16" fmla="*/ 73 w 89"/>
                <a:gd name="T17" fmla="*/ 19 h 88"/>
                <a:gd name="T18" fmla="*/ 89 w 89"/>
                <a:gd name="T19" fmla="*/ 8 h 88"/>
                <a:gd name="T20" fmla="*/ 89 w 89"/>
                <a:gd name="T21" fmla="*/ 0 h 88"/>
                <a:gd name="T22" fmla="*/ 0 w 89"/>
                <a:gd name="T23" fmla="*/ 0 h 88"/>
                <a:gd name="T24" fmla="*/ 0 w 89"/>
                <a:gd name="T25" fmla="*/ 88 h 88"/>
                <a:gd name="T26" fmla="*/ 55 w 89"/>
                <a:gd name="T27" fmla="*/ 88 h 88"/>
                <a:gd name="T28" fmla="*/ 89 w 89"/>
                <a:gd name="T2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8">
                  <a:moveTo>
                    <a:pt x="89" y="88"/>
                  </a:moveTo>
                  <a:lnTo>
                    <a:pt x="89" y="29"/>
                  </a:lnTo>
                  <a:lnTo>
                    <a:pt x="73" y="44"/>
                  </a:lnTo>
                  <a:lnTo>
                    <a:pt x="73" y="71"/>
                  </a:lnTo>
                  <a:lnTo>
                    <a:pt x="55" y="71"/>
                  </a:lnTo>
                  <a:lnTo>
                    <a:pt x="16" y="71"/>
                  </a:lnTo>
                  <a:lnTo>
                    <a:pt x="16" y="16"/>
                  </a:lnTo>
                  <a:lnTo>
                    <a:pt x="73" y="16"/>
                  </a:lnTo>
                  <a:lnTo>
                    <a:pt x="73" y="19"/>
                  </a:lnTo>
                  <a:lnTo>
                    <a:pt x="89" y="8"/>
                  </a:lnTo>
                  <a:lnTo>
                    <a:pt x="89" y="0"/>
                  </a:lnTo>
                  <a:lnTo>
                    <a:pt x="0" y="0"/>
                  </a:lnTo>
                  <a:lnTo>
                    <a:pt x="0" y="88"/>
                  </a:lnTo>
                  <a:lnTo>
                    <a:pt x="55" y="88"/>
                  </a:lnTo>
                  <a:lnTo>
                    <a:pt x="8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7"/>
            <p:cNvSpPr>
              <a:spLocks/>
            </p:cNvSpPr>
            <p:nvPr/>
          </p:nvSpPr>
          <p:spPr bwMode="auto">
            <a:xfrm>
              <a:off x="5661025" y="2994025"/>
              <a:ext cx="171450" cy="134938"/>
            </a:xfrm>
            <a:custGeom>
              <a:avLst/>
              <a:gdLst>
                <a:gd name="T0" fmla="*/ 54 w 108"/>
                <a:gd name="T1" fmla="*/ 37 h 85"/>
                <a:gd name="T2" fmla="*/ 36 w 108"/>
                <a:gd name="T3" fmla="*/ 49 h 85"/>
                <a:gd name="T4" fmla="*/ 26 w 108"/>
                <a:gd name="T5" fmla="*/ 56 h 85"/>
                <a:gd name="T6" fmla="*/ 0 w 108"/>
                <a:gd name="T7" fmla="*/ 34 h 85"/>
                <a:gd name="T8" fmla="*/ 22 w 108"/>
                <a:gd name="T9" fmla="*/ 85 h 85"/>
                <a:gd name="T10" fmla="*/ 36 w 108"/>
                <a:gd name="T11" fmla="*/ 71 h 85"/>
                <a:gd name="T12" fmla="*/ 54 w 108"/>
                <a:gd name="T13" fmla="*/ 55 h 85"/>
                <a:gd name="T14" fmla="*/ 70 w 108"/>
                <a:gd name="T15" fmla="*/ 38 h 85"/>
                <a:gd name="T16" fmla="*/ 108 w 108"/>
                <a:gd name="T17" fmla="*/ 0 h 85"/>
                <a:gd name="T18" fmla="*/ 70 w 108"/>
                <a:gd name="T19" fmla="*/ 26 h 85"/>
                <a:gd name="T20" fmla="*/ 54 w 108"/>
                <a:gd name="T2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85">
                  <a:moveTo>
                    <a:pt x="54" y="37"/>
                  </a:moveTo>
                  <a:lnTo>
                    <a:pt x="36" y="49"/>
                  </a:lnTo>
                  <a:lnTo>
                    <a:pt x="26" y="56"/>
                  </a:lnTo>
                  <a:lnTo>
                    <a:pt x="0" y="34"/>
                  </a:lnTo>
                  <a:lnTo>
                    <a:pt x="22" y="85"/>
                  </a:lnTo>
                  <a:lnTo>
                    <a:pt x="36" y="71"/>
                  </a:lnTo>
                  <a:lnTo>
                    <a:pt x="54" y="55"/>
                  </a:lnTo>
                  <a:lnTo>
                    <a:pt x="70" y="38"/>
                  </a:lnTo>
                  <a:lnTo>
                    <a:pt x="108" y="0"/>
                  </a:lnTo>
                  <a:lnTo>
                    <a:pt x="70" y="26"/>
                  </a:lnTo>
                  <a:lnTo>
                    <a:pt x="54"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8"/>
            <p:cNvSpPr>
              <a:spLocks/>
            </p:cNvSpPr>
            <p:nvPr/>
          </p:nvSpPr>
          <p:spPr bwMode="auto">
            <a:xfrm>
              <a:off x="5872163" y="2994025"/>
              <a:ext cx="169863" cy="134938"/>
            </a:xfrm>
            <a:custGeom>
              <a:avLst/>
              <a:gdLst>
                <a:gd name="T0" fmla="*/ 52 w 107"/>
                <a:gd name="T1" fmla="*/ 37 h 85"/>
                <a:gd name="T2" fmla="*/ 52 w 107"/>
                <a:gd name="T3" fmla="*/ 37 h 85"/>
                <a:gd name="T4" fmla="*/ 41 w 107"/>
                <a:gd name="T5" fmla="*/ 45 h 85"/>
                <a:gd name="T6" fmla="*/ 25 w 107"/>
                <a:gd name="T7" fmla="*/ 56 h 85"/>
                <a:gd name="T8" fmla="*/ 0 w 107"/>
                <a:gd name="T9" fmla="*/ 34 h 85"/>
                <a:gd name="T10" fmla="*/ 22 w 107"/>
                <a:gd name="T11" fmla="*/ 85 h 85"/>
                <a:gd name="T12" fmla="*/ 41 w 107"/>
                <a:gd name="T13" fmla="*/ 66 h 85"/>
                <a:gd name="T14" fmla="*/ 52 w 107"/>
                <a:gd name="T15" fmla="*/ 55 h 85"/>
                <a:gd name="T16" fmla="*/ 69 w 107"/>
                <a:gd name="T17" fmla="*/ 38 h 85"/>
                <a:gd name="T18" fmla="*/ 107 w 107"/>
                <a:gd name="T19" fmla="*/ 0 h 85"/>
                <a:gd name="T20" fmla="*/ 69 w 107"/>
                <a:gd name="T21" fmla="*/ 26 h 85"/>
                <a:gd name="T22" fmla="*/ 52 w 107"/>
                <a:gd name="T23"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85">
                  <a:moveTo>
                    <a:pt x="52" y="37"/>
                  </a:moveTo>
                  <a:lnTo>
                    <a:pt x="52" y="37"/>
                  </a:lnTo>
                  <a:lnTo>
                    <a:pt x="41" y="45"/>
                  </a:lnTo>
                  <a:lnTo>
                    <a:pt x="25" y="56"/>
                  </a:lnTo>
                  <a:lnTo>
                    <a:pt x="0" y="34"/>
                  </a:lnTo>
                  <a:lnTo>
                    <a:pt x="22" y="85"/>
                  </a:lnTo>
                  <a:lnTo>
                    <a:pt x="41" y="66"/>
                  </a:lnTo>
                  <a:lnTo>
                    <a:pt x="52" y="55"/>
                  </a:lnTo>
                  <a:lnTo>
                    <a:pt x="69" y="38"/>
                  </a:lnTo>
                  <a:lnTo>
                    <a:pt x="107" y="0"/>
                  </a:lnTo>
                  <a:lnTo>
                    <a:pt x="69" y="26"/>
                  </a:lnTo>
                  <a:lnTo>
                    <a:pt x="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9"/>
            <p:cNvSpPr>
              <a:spLocks/>
            </p:cNvSpPr>
            <p:nvPr/>
          </p:nvSpPr>
          <p:spPr bwMode="auto">
            <a:xfrm>
              <a:off x="5661025" y="3355975"/>
              <a:ext cx="171450" cy="136525"/>
            </a:xfrm>
            <a:custGeom>
              <a:avLst/>
              <a:gdLst>
                <a:gd name="T0" fmla="*/ 54 w 108"/>
                <a:gd name="T1" fmla="*/ 38 h 86"/>
                <a:gd name="T2" fmla="*/ 36 w 108"/>
                <a:gd name="T3" fmla="*/ 50 h 86"/>
                <a:gd name="T4" fmla="*/ 26 w 108"/>
                <a:gd name="T5" fmla="*/ 57 h 86"/>
                <a:gd name="T6" fmla="*/ 0 w 108"/>
                <a:gd name="T7" fmla="*/ 35 h 86"/>
                <a:gd name="T8" fmla="*/ 22 w 108"/>
                <a:gd name="T9" fmla="*/ 86 h 86"/>
                <a:gd name="T10" fmla="*/ 36 w 108"/>
                <a:gd name="T11" fmla="*/ 72 h 86"/>
                <a:gd name="T12" fmla="*/ 54 w 108"/>
                <a:gd name="T13" fmla="*/ 55 h 86"/>
                <a:gd name="T14" fmla="*/ 70 w 108"/>
                <a:gd name="T15" fmla="*/ 39 h 86"/>
                <a:gd name="T16" fmla="*/ 108 w 108"/>
                <a:gd name="T17" fmla="*/ 0 h 86"/>
                <a:gd name="T18" fmla="*/ 70 w 108"/>
                <a:gd name="T19" fmla="*/ 27 h 86"/>
                <a:gd name="T20" fmla="*/ 54 w 108"/>
                <a:gd name="T21"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86">
                  <a:moveTo>
                    <a:pt x="54" y="38"/>
                  </a:moveTo>
                  <a:lnTo>
                    <a:pt x="36" y="50"/>
                  </a:lnTo>
                  <a:lnTo>
                    <a:pt x="26" y="57"/>
                  </a:lnTo>
                  <a:lnTo>
                    <a:pt x="0" y="35"/>
                  </a:lnTo>
                  <a:lnTo>
                    <a:pt x="22" y="86"/>
                  </a:lnTo>
                  <a:lnTo>
                    <a:pt x="36" y="72"/>
                  </a:lnTo>
                  <a:lnTo>
                    <a:pt x="54" y="55"/>
                  </a:lnTo>
                  <a:lnTo>
                    <a:pt x="70" y="39"/>
                  </a:lnTo>
                  <a:lnTo>
                    <a:pt x="108" y="0"/>
                  </a:lnTo>
                  <a:lnTo>
                    <a:pt x="70" y="27"/>
                  </a:lnTo>
                  <a:lnTo>
                    <a:pt x="5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p:cNvSpPr>
              <a:spLocks/>
            </p:cNvSpPr>
            <p:nvPr/>
          </p:nvSpPr>
          <p:spPr bwMode="auto">
            <a:xfrm>
              <a:off x="5661025" y="3175000"/>
              <a:ext cx="171450" cy="136525"/>
            </a:xfrm>
            <a:custGeom>
              <a:avLst/>
              <a:gdLst>
                <a:gd name="T0" fmla="*/ 54 w 108"/>
                <a:gd name="T1" fmla="*/ 38 h 86"/>
                <a:gd name="T2" fmla="*/ 36 w 108"/>
                <a:gd name="T3" fmla="*/ 49 h 86"/>
                <a:gd name="T4" fmla="*/ 26 w 108"/>
                <a:gd name="T5" fmla="*/ 57 h 86"/>
                <a:gd name="T6" fmla="*/ 0 w 108"/>
                <a:gd name="T7" fmla="*/ 34 h 86"/>
                <a:gd name="T8" fmla="*/ 22 w 108"/>
                <a:gd name="T9" fmla="*/ 86 h 86"/>
                <a:gd name="T10" fmla="*/ 36 w 108"/>
                <a:gd name="T11" fmla="*/ 73 h 86"/>
                <a:gd name="T12" fmla="*/ 54 w 108"/>
                <a:gd name="T13" fmla="*/ 55 h 86"/>
                <a:gd name="T14" fmla="*/ 70 w 108"/>
                <a:gd name="T15" fmla="*/ 38 h 86"/>
                <a:gd name="T16" fmla="*/ 108 w 108"/>
                <a:gd name="T17" fmla="*/ 0 h 86"/>
                <a:gd name="T18" fmla="*/ 70 w 108"/>
                <a:gd name="T19" fmla="*/ 27 h 86"/>
                <a:gd name="T20" fmla="*/ 54 w 108"/>
                <a:gd name="T21"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86">
                  <a:moveTo>
                    <a:pt x="54" y="38"/>
                  </a:moveTo>
                  <a:lnTo>
                    <a:pt x="36" y="49"/>
                  </a:lnTo>
                  <a:lnTo>
                    <a:pt x="26" y="57"/>
                  </a:lnTo>
                  <a:lnTo>
                    <a:pt x="0" y="34"/>
                  </a:lnTo>
                  <a:lnTo>
                    <a:pt x="22" y="86"/>
                  </a:lnTo>
                  <a:lnTo>
                    <a:pt x="36" y="73"/>
                  </a:lnTo>
                  <a:lnTo>
                    <a:pt x="54" y="55"/>
                  </a:lnTo>
                  <a:lnTo>
                    <a:pt x="70" y="38"/>
                  </a:lnTo>
                  <a:lnTo>
                    <a:pt x="108" y="0"/>
                  </a:lnTo>
                  <a:lnTo>
                    <a:pt x="70" y="27"/>
                  </a:lnTo>
                  <a:lnTo>
                    <a:pt x="5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1"/>
            <p:cNvSpPr>
              <a:spLocks/>
            </p:cNvSpPr>
            <p:nvPr/>
          </p:nvSpPr>
          <p:spPr bwMode="auto">
            <a:xfrm>
              <a:off x="5872163" y="3175000"/>
              <a:ext cx="169863" cy="136525"/>
            </a:xfrm>
            <a:custGeom>
              <a:avLst/>
              <a:gdLst>
                <a:gd name="T0" fmla="*/ 52 w 107"/>
                <a:gd name="T1" fmla="*/ 38 h 86"/>
                <a:gd name="T2" fmla="*/ 52 w 107"/>
                <a:gd name="T3" fmla="*/ 38 h 86"/>
                <a:gd name="T4" fmla="*/ 41 w 107"/>
                <a:gd name="T5" fmla="*/ 45 h 86"/>
                <a:gd name="T6" fmla="*/ 25 w 107"/>
                <a:gd name="T7" fmla="*/ 57 h 86"/>
                <a:gd name="T8" fmla="*/ 0 w 107"/>
                <a:gd name="T9" fmla="*/ 34 h 86"/>
                <a:gd name="T10" fmla="*/ 22 w 107"/>
                <a:gd name="T11" fmla="*/ 86 h 86"/>
                <a:gd name="T12" fmla="*/ 41 w 107"/>
                <a:gd name="T13" fmla="*/ 66 h 86"/>
                <a:gd name="T14" fmla="*/ 52 w 107"/>
                <a:gd name="T15" fmla="*/ 55 h 86"/>
                <a:gd name="T16" fmla="*/ 69 w 107"/>
                <a:gd name="T17" fmla="*/ 38 h 86"/>
                <a:gd name="T18" fmla="*/ 107 w 107"/>
                <a:gd name="T19" fmla="*/ 0 h 86"/>
                <a:gd name="T20" fmla="*/ 69 w 107"/>
                <a:gd name="T21" fmla="*/ 27 h 86"/>
                <a:gd name="T22" fmla="*/ 52 w 107"/>
                <a:gd name="T23"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86">
                  <a:moveTo>
                    <a:pt x="52" y="38"/>
                  </a:moveTo>
                  <a:lnTo>
                    <a:pt x="52" y="38"/>
                  </a:lnTo>
                  <a:lnTo>
                    <a:pt x="41" y="45"/>
                  </a:lnTo>
                  <a:lnTo>
                    <a:pt x="25" y="57"/>
                  </a:lnTo>
                  <a:lnTo>
                    <a:pt x="0" y="34"/>
                  </a:lnTo>
                  <a:lnTo>
                    <a:pt x="22" y="86"/>
                  </a:lnTo>
                  <a:lnTo>
                    <a:pt x="41" y="66"/>
                  </a:lnTo>
                  <a:lnTo>
                    <a:pt x="52" y="55"/>
                  </a:lnTo>
                  <a:lnTo>
                    <a:pt x="69" y="38"/>
                  </a:lnTo>
                  <a:lnTo>
                    <a:pt x="107" y="0"/>
                  </a:lnTo>
                  <a:lnTo>
                    <a:pt x="69" y="27"/>
                  </a:lnTo>
                  <a:lnTo>
                    <a:pt x="5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2"/>
            <p:cNvSpPr>
              <a:spLocks/>
            </p:cNvSpPr>
            <p:nvPr/>
          </p:nvSpPr>
          <p:spPr bwMode="auto">
            <a:xfrm>
              <a:off x="5872163" y="3355975"/>
              <a:ext cx="169863" cy="136525"/>
            </a:xfrm>
            <a:custGeom>
              <a:avLst/>
              <a:gdLst>
                <a:gd name="T0" fmla="*/ 52 w 107"/>
                <a:gd name="T1" fmla="*/ 38 h 86"/>
                <a:gd name="T2" fmla="*/ 52 w 107"/>
                <a:gd name="T3" fmla="*/ 38 h 86"/>
                <a:gd name="T4" fmla="*/ 41 w 107"/>
                <a:gd name="T5" fmla="*/ 46 h 86"/>
                <a:gd name="T6" fmla="*/ 25 w 107"/>
                <a:gd name="T7" fmla="*/ 57 h 86"/>
                <a:gd name="T8" fmla="*/ 0 w 107"/>
                <a:gd name="T9" fmla="*/ 35 h 86"/>
                <a:gd name="T10" fmla="*/ 22 w 107"/>
                <a:gd name="T11" fmla="*/ 86 h 86"/>
                <a:gd name="T12" fmla="*/ 41 w 107"/>
                <a:gd name="T13" fmla="*/ 67 h 86"/>
                <a:gd name="T14" fmla="*/ 52 w 107"/>
                <a:gd name="T15" fmla="*/ 55 h 86"/>
                <a:gd name="T16" fmla="*/ 69 w 107"/>
                <a:gd name="T17" fmla="*/ 39 h 86"/>
                <a:gd name="T18" fmla="*/ 107 w 107"/>
                <a:gd name="T19" fmla="*/ 0 h 86"/>
                <a:gd name="T20" fmla="*/ 69 w 107"/>
                <a:gd name="T21" fmla="*/ 27 h 86"/>
                <a:gd name="T22" fmla="*/ 52 w 107"/>
                <a:gd name="T23"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86">
                  <a:moveTo>
                    <a:pt x="52" y="38"/>
                  </a:moveTo>
                  <a:lnTo>
                    <a:pt x="52" y="38"/>
                  </a:lnTo>
                  <a:lnTo>
                    <a:pt x="41" y="46"/>
                  </a:lnTo>
                  <a:lnTo>
                    <a:pt x="25" y="57"/>
                  </a:lnTo>
                  <a:lnTo>
                    <a:pt x="0" y="35"/>
                  </a:lnTo>
                  <a:lnTo>
                    <a:pt x="22" y="86"/>
                  </a:lnTo>
                  <a:lnTo>
                    <a:pt x="41" y="67"/>
                  </a:lnTo>
                  <a:lnTo>
                    <a:pt x="52" y="55"/>
                  </a:lnTo>
                  <a:lnTo>
                    <a:pt x="69" y="39"/>
                  </a:lnTo>
                  <a:lnTo>
                    <a:pt x="107" y="0"/>
                  </a:lnTo>
                  <a:lnTo>
                    <a:pt x="69" y="27"/>
                  </a:lnTo>
                  <a:lnTo>
                    <a:pt x="5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8973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Keep you and your family healthy by testing your well water regularly.</a:t>
            </a:r>
            <a:br>
              <a:rPr lang="en-US" sz="4000" dirty="0"/>
            </a:br>
            <a:endParaRPr lang="en-US" dirty="0"/>
          </a:p>
        </p:txBody>
      </p:sp>
      <p:pic>
        <p:nvPicPr>
          <p:cNvPr id="4" name="Content Placeholder 3" descr="Image of a paper cut-out family and a stethescope."/>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 t="2713" r="179" b="13212"/>
          <a:stretch/>
        </p:blipFill>
        <p:spPr>
          <a:xfrm>
            <a:off x="0" y="0"/>
            <a:ext cx="12214225" cy="6858000"/>
          </a:xfrm>
        </p:spPr>
      </p:pic>
      <p:sp>
        <p:nvSpPr>
          <p:cNvPr id="6" name="Rectangle 5"/>
          <p:cNvSpPr/>
          <p:nvPr/>
        </p:nvSpPr>
        <p:spPr>
          <a:xfrm>
            <a:off x="-32658" y="-32656"/>
            <a:ext cx="12224658" cy="1959427"/>
          </a:xfrm>
          <a:prstGeom prst="rect">
            <a:avLst/>
          </a:prstGeom>
          <a:solidFill>
            <a:srgbClr val="78BE21">
              <a:alpha val="75000"/>
            </a:srgbClr>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Keep </a:t>
            </a:r>
            <a:r>
              <a:rPr lang="en-US" sz="6000" dirty="0" smtClean="0"/>
              <a:t>you and </a:t>
            </a:r>
            <a:r>
              <a:rPr lang="en-US" sz="6000" dirty="0"/>
              <a:t>your family healthy by testing your </a:t>
            </a:r>
            <a:r>
              <a:rPr lang="en-US" sz="6000" dirty="0" smtClean="0"/>
              <a:t>well water regularly.</a:t>
            </a:r>
            <a:endParaRPr lang="en-US" sz="6000" dirty="0"/>
          </a:p>
        </p:txBody>
      </p:sp>
    </p:spTree>
    <p:extLst>
      <p:ext uri="{BB962C8B-B14F-4D97-AF65-F5344CB8AC3E}">
        <p14:creationId xmlns:p14="http://schemas.microsoft.com/office/powerpoint/2010/main" val="201189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How to use These </a:t>
            </a:r>
            <a:r>
              <a:rPr lang="en-US" dirty="0"/>
              <a:t>S</a:t>
            </a:r>
            <a:r>
              <a:rPr lang="en-US" dirty="0" smtClean="0"/>
              <a:t>lides for Social Media</a:t>
            </a:r>
            <a:endParaRPr lang="en-US" dirty="0"/>
          </a:p>
        </p:txBody>
      </p:sp>
      <p:sp>
        <p:nvSpPr>
          <p:cNvPr id="5" name="Content Placeholder 4"/>
          <p:cNvSpPr>
            <a:spLocks noGrp="1"/>
          </p:cNvSpPr>
          <p:nvPr>
            <p:ph idx="1"/>
          </p:nvPr>
        </p:nvSpPr>
        <p:spPr/>
        <p:txBody>
          <a:bodyPr>
            <a:normAutofit fontScale="85000" lnSpcReduction="20000"/>
          </a:bodyPr>
          <a:lstStyle/>
          <a:p>
            <a:pPr marL="577850" indent="-577850">
              <a:buFont typeface="+mj-lt"/>
              <a:buAutoNum type="arabicPeriod"/>
            </a:pPr>
            <a:r>
              <a:rPr lang="en-US" dirty="0" smtClean="0"/>
              <a:t>Find a slide you would like to post on social media.</a:t>
            </a:r>
          </a:p>
          <a:p>
            <a:pPr marL="577850" indent="-577850">
              <a:buFont typeface="+mj-lt"/>
              <a:buAutoNum type="arabicPeriod"/>
            </a:pPr>
            <a:r>
              <a:rPr lang="en-US" dirty="0" smtClean="0"/>
              <a:t>Save the slide as an image. (See next slide for instructions.)</a:t>
            </a:r>
          </a:p>
          <a:p>
            <a:pPr marL="577850" indent="-577850">
              <a:buFont typeface="+mj-lt"/>
              <a:buAutoNum type="arabicPeriod"/>
            </a:pPr>
            <a:r>
              <a:rPr lang="en-US" dirty="0" smtClean="0"/>
              <a:t>Upload the image to a social media platform.</a:t>
            </a:r>
          </a:p>
          <a:p>
            <a:pPr marL="577850" indent="-577850">
              <a:buFont typeface="+mj-lt"/>
              <a:buAutoNum type="arabicPeriod"/>
            </a:pPr>
            <a:r>
              <a:rPr lang="en-US" dirty="0" smtClean="0"/>
              <a:t>Use the text in the notes of the slide to help develop a message to accompany the image on social media. </a:t>
            </a:r>
          </a:p>
          <a:p>
            <a:pPr marL="1193800" indent="-1193800">
              <a:spcBef>
                <a:spcPts val="1800"/>
              </a:spcBef>
              <a:buNone/>
            </a:pPr>
            <a:r>
              <a:rPr lang="en-US" b="1" dirty="0" smtClean="0"/>
              <a:t>Note</a:t>
            </a:r>
            <a:r>
              <a:rPr lang="en-US" dirty="0" smtClean="0"/>
              <a:t>: These messages were designed with Minnesota testing recommendations in mind.</a:t>
            </a:r>
            <a:endParaRPr lang="en-US" dirty="0"/>
          </a:p>
        </p:txBody>
      </p:sp>
    </p:spTree>
    <p:extLst>
      <p:ext uri="{BB962C8B-B14F-4D97-AF65-F5344CB8AC3E}">
        <p14:creationId xmlns:p14="http://schemas.microsoft.com/office/powerpoint/2010/main" val="986060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220030"/>
            <a:ext cx="10713916" cy="1178821"/>
          </a:xfrm>
        </p:spPr>
        <p:txBody>
          <a:bodyPr anchor="ctr"/>
          <a:lstStyle/>
          <a:p>
            <a:r>
              <a:rPr lang="en-US" dirty="0" smtClean="0"/>
              <a:t>How to </a:t>
            </a:r>
            <a:r>
              <a:rPr lang="en-US" dirty="0" smtClean="0">
                <a:solidFill>
                  <a:srgbClr val="003865"/>
                </a:solidFill>
              </a:rPr>
              <a:t>Save</a:t>
            </a:r>
            <a:r>
              <a:rPr lang="en-US" dirty="0" smtClean="0"/>
              <a:t> a Slide as an Image</a:t>
            </a:r>
            <a:endParaRPr lang="en-US" dirty="0"/>
          </a:p>
        </p:txBody>
      </p:sp>
      <p:sp>
        <p:nvSpPr>
          <p:cNvPr id="3" name="TextBox 2"/>
          <p:cNvSpPr txBox="1"/>
          <p:nvPr/>
        </p:nvSpPr>
        <p:spPr>
          <a:xfrm>
            <a:off x="753767" y="1398851"/>
            <a:ext cx="10713916" cy="4262705"/>
          </a:xfrm>
          <a:prstGeom prst="rect">
            <a:avLst/>
          </a:prstGeom>
          <a:noFill/>
        </p:spPr>
        <p:txBody>
          <a:bodyPr wrap="square" rtlCol="0">
            <a:spAutoFit/>
          </a:bodyPr>
          <a:lstStyle/>
          <a:p>
            <a:pPr marL="468904" indent="-468904">
              <a:lnSpc>
                <a:spcPct val="150000"/>
              </a:lnSpc>
              <a:buFont typeface="+mj-lt"/>
              <a:buAutoNum type="arabicPeriod"/>
            </a:pPr>
            <a:r>
              <a:rPr lang="en-US" sz="2800" dirty="0">
                <a:solidFill>
                  <a:srgbClr val="003865"/>
                </a:solidFill>
              </a:rPr>
              <a:t>Click on the slide you want to save as an </a:t>
            </a:r>
            <a:r>
              <a:rPr lang="en-US" sz="2800" dirty="0" smtClean="0">
                <a:solidFill>
                  <a:srgbClr val="003865"/>
                </a:solidFill>
              </a:rPr>
              <a:t>image.</a:t>
            </a:r>
            <a:endParaRPr lang="en-US" sz="2800" dirty="0">
              <a:solidFill>
                <a:srgbClr val="003865"/>
              </a:solidFill>
            </a:endParaRPr>
          </a:p>
          <a:p>
            <a:pPr marL="468904" indent="-468904">
              <a:lnSpc>
                <a:spcPct val="150000"/>
              </a:lnSpc>
              <a:buFont typeface="+mj-lt"/>
              <a:buAutoNum type="arabicPeriod"/>
            </a:pPr>
            <a:r>
              <a:rPr lang="en-US" sz="2800" dirty="0">
                <a:solidFill>
                  <a:srgbClr val="003865"/>
                </a:solidFill>
              </a:rPr>
              <a:t>Click on </a:t>
            </a:r>
            <a:r>
              <a:rPr lang="en-US" sz="2800" dirty="0" smtClean="0">
                <a:solidFill>
                  <a:srgbClr val="003865"/>
                </a:solidFill>
              </a:rPr>
              <a:t>“File </a:t>
            </a:r>
            <a:r>
              <a:rPr lang="en-US" sz="2400" dirty="0" smtClean="0">
                <a:solidFill>
                  <a:srgbClr val="003865"/>
                </a:solidFill>
                <a:sym typeface="Wingdings" panose="05000000000000000000" pitchFamily="2" charset="2"/>
              </a:rPr>
              <a:t></a:t>
            </a:r>
            <a:r>
              <a:rPr lang="en-US" sz="2800" dirty="0" smtClean="0">
                <a:solidFill>
                  <a:srgbClr val="003865"/>
                </a:solidFill>
                <a:sym typeface="Wingdings" panose="05000000000000000000" pitchFamily="2" charset="2"/>
              </a:rPr>
              <a:t> Save As.”</a:t>
            </a:r>
            <a:endParaRPr lang="en-US" sz="2800" dirty="0">
              <a:solidFill>
                <a:srgbClr val="003865"/>
              </a:solidFill>
              <a:sym typeface="Wingdings" panose="05000000000000000000" pitchFamily="2" charset="2"/>
            </a:endParaRPr>
          </a:p>
          <a:p>
            <a:pPr marL="468904" indent="-468904">
              <a:lnSpc>
                <a:spcPct val="150000"/>
              </a:lnSpc>
              <a:buFont typeface="+mj-lt"/>
              <a:buAutoNum type="arabicPeriod"/>
            </a:pPr>
            <a:r>
              <a:rPr lang="en-US" sz="2800" dirty="0">
                <a:solidFill>
                  <a:srgbClr val="003865"/>
                </a:solidFill>
                <a:sym typeface="Wingdings" panose="05000000000000000000" pitchFamily="2" charset="2"/>
              </a:rPr>
              <a:t>Select where you would like to save the </a:t>
            </a:r>
            <a:r>
              <a:rPr lang="en-US" sz="2800" dirty="0" smtClean="0">
                <a:solidFill>
                  <a:srgbClr val="003865"/>
                </a:solidFill>
                <a:sym typeface="Wingdings" panose="05000000000000000000" pitchFamily="2" charset="2"/>
              </a:rPr>
              <a:t>image.</a:t>
            </a:r>
            <a:endParaRPr lang="en-US" sz="2800" dirty="0">
              <a:solidFill>
                <a:srgbClr val="003865"/>
              </a:solidFill>
              <a:sym typeface="Wingdings" panose="05000000000000000000" pitchFamily="2" charset="2"/>
            </a:endParaRPr>
          </a:p>
          <a:p>
            <a:pPr marL="468904" indent="-468904">
              <a:lnSpc>
                <a:spcPct val="150000"/>
              </a:lnSpc>
              <a:buFont typeface="+mj-lt"/>
              <a:buAutoNum type="arabicPeriod"/>
            </a:pPr>
            <a:r>
              <a:rPr lang="en-US" sz="2800" dirty="0">
                <a:solidFill>
                  <a:srgbClr val="003865"/>
                </a:solidFill>
                <a:sym typeface="Wingdings" panose="05000000000000000000" pitchFamily="2" charset="2"/>
              </a:rPr>
              <a:t>Name the image and select from the drop down menu JPEG or </a:t>
            </a:r>
            <a:r>
              <a:rPr lang="en-US" sz="2800" dirty="0" smtClean="0">
                <a:solidFill>
                  <a:srgbClr val="003865"/>
                </a:solidFill>
                <a:sym typeface="Wingdings" panose="05000000000000000000" pitchFamily="2" charset="2"/>
              </a:rPr>
              <a:t>PNG.</a:t>
            </a:r>
            <a:endParaRPr lang="en-US" sz="2800" dirty="0">
              <a:solidFill>
                <a:srgbClr val="003865"/>
              </a:solidFill>
              <a:sym typeface="Wingdings" panose="05000000000000000000" pitchFamily="2" charset="2"/>
            </a:endParaRPr>
          </a:p>
          <a:p>
            <a:pPr marL="468904" indent="-468904">
              <a:lnSpc>
                <a:spcPct val="150000"/>
              </a:lnSpc>
              <a:buFont typeface="+mj-lt"/>
              <a:buAutoNum type="arabicPeriod"/>
            </a:pPr>
            <a:r>
              <a:rPr lang="en-US" sz="2800" dirty="0">
                <a:solidFill>
                  <a:srgbClr val="003865"/>
                </a:solidFill>
                <a:sym typeface="Wingdings" panose="05000000000000000000" pitchFamily="2" charset="2"/>
              </a:rPr>
              <a:t>Click </a:t>
            </a:r>
            <a:r>
              <a:rPr lang="en-US" sz="2800" dirty="0" smtClean="0">
                <a:solidFill>
                  <a:srgbClr val="003865"/>
                </a:solidFill>
                <a:sym typeface="Wingdings" panose="05000000000000000000" pitchFamily="2" charset="2"/>
              </a:rPr>
              <a:t>Save.</a:t>
            </a:r>
            <a:endParaRPr lang="en-US" sz="2800" dirty="0">
              <a:solidFill>
                <a:srgbClr val="003865"/>
              </a:solidFill>
              <a:sym typeface="Wingdings" panose="05000000000000000000" pitchFamily="2" charset="2"/>
            </a:endParaRPr>
          </a:p>
          <a:p>
            <a:pPr marL="468904" indent="-468904">
              <a:spcBef>
                <a:spcPts val="600"/>
              </a:spcBef>
              <a:buFont typeface="+mj-lt"/>
              <a:buAutoNum type="arabicPeriod"/>
            </a:pPr>
            <a:r>
              <a:rPr lang="en-US" sz="2800" dirty="0">
                <a:solidFill>
                  <a:srgbClr val="003865"/>
                </a:solidFill>
                <a:sym typeface="Wingdings" panose="05000000000000000000" pitchFamily="2" charset="2"/>
              </a:rPr>
              <a:t>Select whether you want to save all slides as images or just the slide you are </a:t>
            </a:r>
            <a:r>
              <a:rPr lang="en-US" sz="2800" dirty="0" smtClean="0">
                <a:solidFill>
                  <a:srgbClr val="003865"/>
                </a:solidFill>
                <a:sym typeface="Wingdings" panose="05000000000000000000" pitchFamily="2" charset="2"/>
              </a:rPr>
              <a:t>on.</a:t>
            </a:r>
            <a:endParaRPr lang="en-US" sz="2800" dirty="0">
              <a:solidFill>
                <a:srgbClr val="003865"/>
              </a:solidFill>
              <a:sym typeface="Wingdings" panose="05000000000000000000" pitchFamily="2" charset="2"/>
            </a:endParaRPr>
          </a:p>
        </p:txBody>
      </p:sp>
    </p:spTree>
    <p:extLst>
      <p:ext uri="{BB962C8B-B14F-4D97-AF65-F5344CB8AC3E}">
        <p14:creationId xmlns:p14="http://schemas.microsoft.com/office/powerpoint/2010/main" val="209729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ouse with a well in the bac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itle 2"/>
          <p:cNvSpPr>
            <a:spLocks noGrp="1"/>
          </p:cNvSpPr>
          <p:nvPr>
            <p:ph type="title"/>
          </p:nvPr>
        </p:nvSpPr>
        <p:spPr>
          <a:xfrm>
            <a:off x="0" y="839449"/>
            <a:ext cx="12192000" cy="2169826"/>
          </a:xfrm>
          <a:solidFill>
            <a:schemeClr val="bg1">
              <a:alpha val="70000"/>
            </a:schemeClr>
          </a:solidFill>
        </p:spPr>
        <p:txBody>
          <a:bodyPr anchor="ctr">
            <a:noAutofit/>
          </a:bodyPr>
          <a:lstStyle/>
          <a:p>
            <a:pPr algn="ctr"/>
            <a:r>
              <a:rPr lang="en-US" sz="6000" b="1" dirty="0" smtClean="0">
                <a:solidFill>
                  <a:schemeClr val="tx1"/>
                </a:solidFill>
                <a:latin typeface="+mn-lt"/>
              </a:rPr>
              <a:t>We are accredited and  ready to help you get your well water tested.</a:t>
            </a:r>
            <a:endParaRPr lang="en-US" sz="6000" b="1" dirty="0">
              <a:solidFill>
                <a:schemeClr val="tx1"/>
              </a:solidFill>
              <a:latin typeface="+mn-lt"/>
            </a:endParaRPr>
          </a:p>
        </p:txBody>
      </p:sp>
    </p:spTree>
    <p:extLst>
      <p:ext uri="{BB962C8B-B14F-4D97-AF65-F5344CB8AC3E}">
        <p14:creationId xmlns:p14="http://schemas.microsoft.com/office/powerpoint/2010/main" val="3512796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9423"/>
            <a:ext cx="5924549" cy="1326173"/>
          </a:xfrm>
        </p:spPr>
        <p:txBody>
          <a:bodyPr>
            <a:noAutofit/>
          </a:bodyPr>
          <a:lstStyle/>
          <a:p>
            <a:r>
              <a:rPr lang="en-US" sz="1800" dirty="0">
                <a:solidFill>
                  <a:srgbClr val="78BE21"/>
                </a:solidFill>
              </a:rPr>
              <a:t>You are responsible for testing your private well water.</a:t>
            </a:r>
            <a:br>
              <a:rPr lang="en-US" sz="1800" dirty="0">
                <a:solidFill>
                  <a:srgbClr val="78BE21"/>
                </a:solidFill>
              </a:rPr>
            </a:br>
            <a:endParaRPr lang="en-US" sz="1800" dirty="0">
              <a:solidFill>
                <a:srgbClr val="78BE21"/>
              </a:solidFill>
            </a:endParaRPr>
          </a:p>
        </p:txBody>
      </p:sp>
      <p:sp>
        <p:nvSpPr>
          <p:cNvPr id="5" name="Rectangle 4"/>
          <p:cNvSpPr/>
          <p:nvPr/>
        </p:nvSpPr>
        <p:spPr>
          <a:xfrm>
            <a:off x="0" y="0"/>
            <a:ext cx="5910943" cy="6858000"/>
          </a:xfrm>
          <a:prstGeom prst="rect">
            <a:avLst/>
          </a:prstGeom>
          <a:solidFill>
            <a:srgbClr val="78BE21"/>
          </a:solidFill>
          <a:ln>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6000" dirty="0" smtClean="0"/>
              <a:t>You are responsible for testing your private well water.</a:t>
            </a:r>
          </a:p>
          <a:p>
            <a:pPr algn="ctr"/>
            <a:endParaRPr lang="en-US" sz="4000" dirty="0" smtClean="0"/>
          </a:p>
          <a:p>
            <a:pPr algn="ctr"/>
            <a:r>
              <a:rPr lang="en-US" sz="6000" b="1" dirty="0" smtClean="0"/>
              <a:t>We can help.</a:t>
            </a:r>
            <a:endParaRPr lang="en-US" sz="6000" b="1" dirty="0"/>
          </a:p>
        </p:txBody>
      </p:sp>
      <p:pic>
        <p:nvPicPr>
          <p:cNvPr id="6" name="Picture 5" descr="Wellhead with green grass surrounding it"/>
          <p:cNvPicPr>
            <a:picLocks noChangeAspect="1"/>
          </p:cNvPicPr>
          <p:nvPr/>
        </p:nvPicPr>
        <p:blipFill rotWithShape="1">
          <a:blip r:embed="rId3">
            <a:extLst>
              <a:ext uri="{28A0092B-C50C-407E-A947-70E740481C1C}">
                <a14:useLocalDpi xmlns:a14="http://schemas.microsoft.com/office/drawing/2010/main" val="0"/>
              </a:ext>
            </a:extLst>
          </a:blip>
          <a:srcRect l="17883" t="-1" b="217"/>
          <a:stretch/>
        </p:blipFill>
        <p:spPr>
          <a:xfrm rot="5400000">
            <a:off x="5619749" y="285750"/>
            <a:ext cx="6877050" cy="6267450"/>
          </a:xfrm>
          <a:prstGeom prst="rect">
            <a:avLst/>
          </a:prstGeom>
        </p:spPr>
      </p:pic>
    </p:spTree>
    <p:extLst>
      <p:ext uri="{BB962C8B-B14F-4D97-AF65-F5344CB8AC3E}">
        <p14:creationId xmlns:p14="http://schemas.microsoft.com/office/powerpoint/2010/main" val="421757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882128" y="0"/>
            <a:ext cx="3877056" cy="1326173"/>
          </a:xfrm>
        </p:spPr>
        <p:txBody>
          <a:bodyPr>
            <a:normAutofit/>
          </a:bodyPr>
          <a:lstStyle/>
          <a:p>
            <a:r>
              <a:rPr lang="en-US" sz="1100" dirty="0">
                <a:solidFill>
                  <a:srgbClr val="003865"/>
                </a:solidFill>
              </a:rPr>
              <a:t>Have you tested your drinking water from your private well</a:t>
            </a:r>
            <a:br>
              <a:rPr lang="en-US" sz="1100" dirty="0">
                <a:solidFill>
                  <a:srgbClr val="003865"/>
                </a:solidFill>
              </a:rPr>
            </a:br>
            <a:r>
              <a:rPr lang="en-US" sz="1100" dirty="0">
                <a:solidFill>
                  <a:srgbClr val="003865"/>
                </a:solidFill>
              </a:rPr>
              <a:t>this year?</a:t>
            </a:r>
            <a:r>
              <a:rPr lang="en-US" sz="4000" dirty="0">
                <a:solidFill>
                  <a:schemeClr val="bg1"/>
                </a:solidFill>
              </a:rPr>
              <a:t/>
            </a:r>
            <a:br>
              <a:rPr lang="en-US" sz="4000" dirty="0">
                <a:solidFill>
                  <a:schemeClr val="bg1"/>
                </a:solidFill>
              </a:rPr>
            </a:br>
            <a:endParaRPr lang="en-US" dirty="0"/>
          </a:p>
        </p:txBody>
      </p:sp>
      <p:pic>
        <p:nvPicPr>
          <p:cNvPr id="2" name="Picture 1" descr="Filling a water glass with water from the tap."/>
          <p:cNvPicPr>
            <a:picLocks noChangeAspect="1"/>
          </p:cNvPicPr>
          <p:nvPr/>
        </p:nvPicPr>
        <p:blipFill rotWithShape="1">
          <a:blip r:embed="rId3" cstate="print">
            <a:extLst>
              <a:ext uri="{28A0092B-C50C-407E-A947-70E740481C1C}">
                <a14:useLocalDpi xmlns:a14="http://schemas.microsoft.com/office/drawing/2010/main" val="0"/>
              </a:ext>
            </a:extLst>
          </a:blip>
          <a:srcRect l="4132" r="26447"/>
          <a:stretch/>
        </p:blipFill>
        <p:spPr>
          <a:xfrm>
            <a:off x="0" y="-11002"/>
            <a:ext cx="7145079" cy="6869002"/>
          </a:xfrm>
          <a:prstGeom prst="rect">
            <a:avLst/>
          </a:prstGeom>
        </p:spPr>
      </p:pic>
      <p:sp>
        <p:nvSpPr>
          <p:cNvPr id="6" name="TextBox 5"/>
          <p:cNvSpPr txBox="1"/>
          <p:nvPr/>
        </p:nvSpPr>
        <p:spPr>
          <a:xfrm>
            <a:off x="7113974" y="644425"/>
            <a:ext cx="5046921" cy="5632311"/>
          </a:xfrm>
          <a:prstGeom prst="rect">
            <a:avLst/>
          </a:prstGeom>
          <a:noFill/>
        </p:spPr>
        <p:txBody>
          <a:bodyPr wrap="square" lIns="274320" rIns="274320" rtlCol="0">
            <a:spAutoFit/>
          </a:bodyPr>
          <a:lstStyle/>
          <a:p>
            <a:pPr algn="ctr"/>
            <a:r>
              <a:rPr lang="en-US" sz="6000" dirty="0" smtClean="0">
                <a:solidFill>
                  <a:schemeClr val="bg1"/>
                </a:solidFill>
              </a:rPr>
              <a:t>Have you tested your drinking water from your private well</a:t>
            </a:r>
            <a:br>
              <a:rPr lang="en-US" sz="6000" dirty="0" smtClean="0">
                <a:solidFill>
                  <a:schemeClr val="bg1"/>
                </a:solidFill>
              </a:rPr>
            </a:br>
            <a:r>
              <a:rPr lang="en-US" sz="6000" dirty="0" smtClean="0">
                <a:solidFill>
                  <a:schemeClr val="bg1"/>
                </a:solidFill>
              </a:rPr>
              <a:t>this year?</a:t>
            </a:r>
            <a:endParaRPr lang="en-US" sz="6000" dirty="0">
              <a:solidFill>
                <a:schemeClr val="bg1"/>
              </a:solidFill>
            </a:endParaRPr>
          </a:p>
        </p:txBody>
      </p:sp>
    </p:spTree>
    <p:extLst>
      <p:ext uri="{BB962C8B-B14F-4D97-AF65-F5344CB8AC3E}">
        <p14:creationId xmlns:p14="http://schemas.microsoft.com/office/powerpoint/2010/main" val="362094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Testing your well water is often the only way to know if your water is contaminated.</a:t>
            </a:r>
            <a:br>
              <a:rPr lang="en-US" sz="4000" dirty="0"/>
            </a:br>
            <a:endParaRPr lang="en-US" dirty="0"/>
          </a:p>
        </p:txBody>
      </p:sp>
      <p:pic>
        <p:nvPicPr>
          <p:cNvPr id="3" name="Picture 2" descr="Filling a formul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52960" cy="8168640"/>
          </a:xfrm>
          <a:prstGeom prst="rect">
            <a:avLst/>
          </a:prstGeom>
        </p:spPr>
      </p:pic>
      <p:sp>
        <p:nvSpPr>
          <p:cNvPr id="6" name="Rectangle 5" descr="Filling a baby bottle with tap water"/>
          <p:cNvSpPr/>
          <p:nvPr/>
        </p:nvSpPr>
        <p:spPr>
          <a:xfrm>
            <a:off x="0" y="810175"/>
            <a:ext cx="5046920" cy="6047825"/>
          </a:xfrm>
          <a:prstGeom prst="rect">
            <a:avLst/>
          </a:prstGeom>
          <a:solidFill>
            <a:srgbClr val="003865">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en-US" sz="6000" dirty="0" smtClean="0"/>
              <a:t>Testing your well water is often the only way to know if your water is contaminated.</a:t>
            </a:r>
            <a:endParaRPr lang="en-US" sz="6000" dirty="0"/>
          </a:p>
        </p:txBody>
      </p:sp>
    </p:spTree>
    <p:extLst>
      <p:ext uri="{BB962C8B-B14F-4D97-AF65-F5344CB8AC3E}">
        <p14:creationId xmlns:p14="http://schemas.microsoft.com/office/powerpoint/2010/main" val="197863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3865"/>
                </a:solidFill>
              </a:rPr>
              <a:t>Some groundwater contaminants can make you sick.</a:t>
            </a:r>
            <a:br>
              <a:rPr lang="en-US" sz="4000" dirty="0">
                <a:solidFill>
                  <a:srgbClr val="003865"/>
                </a:solidFill>
              </a:rPr>
            </a:br>
            <a:endParaRPr lang="en-US" dirty="0"/>
          </a:p>
        </p:txBody>
      </p:sp>
      <p:sp>
        <p:nvSpPr>
          <p:cNvPr id="11" name="Oval 10"/>
          <p:cNvSpPr/>
          <p:nvPr/>
        </p:nvSpPr>
        <p:spPr>
          <a:xfrm>
            <a:off x="5508918" y="335903"/>
            <a:ext cx="6247653" cy="6158204"/>
          </a:xfrm>
          <a:prstGeom prst="ellipse">
            <a:avLst/>
          </a:prstGeom>
          <a:solidFill>
            <a:srgbClr val="78BE21">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3865"/>
                </a:solidFill>
              </a:rPr>
              <a:t>Some groundwater </a:t>
            </a:r>
            <a:r>
              <a:rPr lang="en-US" sz="6000" dirty="0">
                <a:solidFill>
                  <a:srgbClr val="003865"/>
                </a:solidFill>
              </a:rPr>
              <a:t>contaminants can </a:t>
            </a:r>
            <a:r>
              <a:rPr lang="en-US" sz="6000" dirty="0" smtClean="0">
                <a:solidFill>
                  <a:srgbClr val="003865"/>
                </a:solidFill>
              </a:rPr>
              <a:t>make you sick.</a:t>
            </a:r>
            <a:endParaRPr lang="en-US" sz="6000" dirty="0">
              <a:solidFill>
                <a:srgbClr val="003865"/>
              </a:solidFill>
            </a:endParaRPr>
          </a:p>
        </p:txBody>
      </p:sp>
      <p:grpSp>
        <p:nvGrpSpPr>
          <p:cNvPr id="46" name="Group 45" descr="ill person lying in bed."/>
          <p:cNvGrpSpPr/>
          <p:nvPr/>
        </p:nvGrpSpPr>
        <p:grpSpPr>
          <a:xfrm>
            <a:off x="1839610" y="705659"/>
            <a:ext cx="3032193" cy="5604073"/>
            <a:chOff x="10931525" y="-1617663"/>
            <a:chExt cx="658813" cy="1217613"/>
          </a:xfrm>
          <a:solidFill>
            <a:srgbClr val="78BE21"/>
          </a:solidFill>
        </p:grpSpPr>
        <p:sp>
          <p:nvSpPr>
            <p:cNvPr id="47" name="Freeform 154"/>
            <p:cNvSpPr>
              <a:spLocks noEditPoints="1"/>
            </p:cNvSpPr>
            <p:nvPr/>
          </p:nvSpPr>
          <p:spPr bwMode="auto">
            <a:xfrm>
              <a:off x="10964863" y="-1617663"/>
              <a:ext cx="588963" cy="349250"/>
            </a:xfrm>
            <a:custGeom>
              <a:avLst/>
              <a:gdLst>
                <a:gd name="T0" fmla="*/ 210 w 210"/>
                <a:gd name="T1" fmla="*/ 23 h 124"/>
                <a:gd name="T2" fmla="*/ 187 w 210"/>
                <a:gd name="T3" fmla="*/ 0 h 124"/>
                <a:gd name="T4" fmla="*/ 23 w 210"/>
                <a:gd name="T5" fmla="*/ 0 h 124"/>
                <a:gd name="T6" fmla="*/ 0 w 210"/>
                <a:gd name="T7" fmla="*/ 23 h 124"/>
                <a:gd name="T8" fmla="*/ 0 w 210"/>
                <a:gd name="T9" fmla="*/ 124 h 124"/>
                <a:gd name="T10" fmla="*/ 38 w 210"/>
                <a:gd name="T11" fmla="*/ 124 h 124"/>
                <a:gd name="T12" fmla="*/ 71 w 210"/>
                <a:gd name="T13" fmla="*/ 94 h 124"/>
                <a:gd name="T14" fmla="*/ 94 w 210"/>
                <a:gd name="T15" fmla="*/ 93 h 124"/>
                <a:gd name="T16" fmla="*/ 105 w 210"/>
                <a:gd name="T17" fmla="*/ 104 h 124"/>
                <a:gd name="T18" fmla="*/ 118 w 210"/>
                <a:gd name="T19" fmla="*/ 92 h 124"/>
                <a:gd name="T20" fmla="*/ 137 w 210"/>
                <a:gd name="T21" fmla="*/ 89 h 124"/>
                <a:gd name="T22" fmla="*/ 182 w 210"/>
                <a:gd name="T23" fmla="*/ 66 h 124"/>
                <a:gd name="T24" fmla="*/ 138 w 210"/>
                <a:gd name="T25" fmla="*/ 45 h 124"/>
                <a:gd name="T26" fmla="*/ 139 w 210"/>
                <a:gd name="T27" fmla="*/ 53 h 124"/>
                <a:gd name="T28" fmla="*/ 98 w 210"/>
                <a:gd name="T29" fmla="*/ 86 h 124"/>
                <a:gd name="T30" fmla="*/ 72 w 210"/>
                <a:gd name="T31" fmla="*/ 61 h 124"/>
                <a:gd name="T32" fmla="*/ 85 w 210"/>
                <a:gd name="T33" fmla="*/ 26 h 124"/>
                <a:gd name="T34" fmla="*/ 100 w 210"/>
                <a:gd name="T35" fmla="*/ 11 h 124"/>
                <a:gd name="T36" fmla="*/ 210 w 210"/>
                <a:gd name="T37" fmla="*/ 60 h 124"/>
                <a:gd name="T38" fmla="*/ 210 w 210"/>
                <a:gd name="T39" fmla="*/ 23 h 124"/>
                <a:gd name="T40" fmla="*/ 32 w 210"/>
                <a:gd name="T41" fmla="*/ 28 h 124"/>
                <a:gd name="T42" fmla="*/ 27 w 210"/>
                <a:gd name="T43" fmla="*/ 18 h 124"/>
                <a:gd name="T44" fmla="*/ 37 w 210"/>
                <a:gd name="T45" fmla="*/ 14 h 124"/>
                <a:gd name="T46" fmla="*/ 56 w 210"/>
                <a:gd name="T47" fmla="*/ 29 h 124"/>
                <a:gd name="T48" fmla="*/ 32 w 210"/>
                <a:gd name="T49"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24">
                  <a:moveTo>
                    <a:pt x="210" y="23"/>
                  </a:moveTo>
                  <a:cubicBezTo>
                    <a:pt x="210" y="10"/>
                    <a:pt x="200" y="0"/>
                    <a:pt x="187" y="0"/>
                  </a:cubicBezTo>
                  <a:cubicBezTo>
                    <a:pt x="23" y="0"/>
                    <a:pt x="23" y="0"/>
                    <a:pt x="23" y="0"/>
                  </a:cubicBezTo>
                  <a:cubicBezTo>
                    <a:pt x="10" y="0"/>
                    <a:pt x="0" y="10"/>
                    <a:pt x="0" y="23"/>
                  </a:cubicBezTo>
                  <a:cubicBezTo>
                    <a:pt x="0" y="124"/>
                    <a:pt x="0" y="124"/>
                    <a:pt x="0" y="124"/>
                  </a:cubicBezTo>
                  <a:cubicBezTo>
                    <a:pt x="38" y="124"/>
                    <a:pt x="38" y="124"/>
                    <a:pt x="38" y="124"/>
                  </a:cubicBezTo>
                  <a:cubicBezTo>
                    <a:pt x="39" y="106"/>
                    <a:pt x="52" y="95"/>
                    <a:pt x="71" y="94"/>
                  </a:cubicBezTo>
                  <a:cubicBezTo>
                    <a:pt x="94" y="93"/>
                    <a:pt x="94" y="93"/>
                    <a:pt x="94" y="93"/>
                  </a:cubicBezTo>
                  <a:cubicBezTo>
                    <a:pt x="105" y="104"/>
                    <a:pt x="105" y="104"/>
                    <a:pt x="105" y="104"/>
                  </a:cubicBezTo>
                  <a:cubicBezTo>
                    <a:pt x="118" y="92"/>
                    <a:pt x="118" y="92"/>
                    <a:pt x="118" y="92"/>
                  </a:cubicBezTo>
                  <a:cubicBezTo>
                    <a:pt x="125" y="91"/>
                    <a:pt x="137" y="89"/>
                    <a:pt x="137" y="89"/>
                  </a:cubicBezTo>
                  <a:cubicBezTo>
                    <a:pt x="165" y="84"/>
                    <a:pt x="182" y="73"/>
                    <a:pt x="182" y="66"/>
                  </a:cubicBezTo>
                  <a:cubicBezTo>
                    <a:pt x="182" y="61"/>
                    <a:pt x="165" y="50"/>
                    <a:pt x="138" y="45"/>
                  </a:cubicBezTo>
                  <a:cubicBezTo>
                    <a:pt x="138" y="47"/>
                    <a:pt x="139" y="50"/>
                    <a:pt x="139" y="53"/>
                  </a:cubicBezTo>
                  <a:cubicBezTo>
                    <a:pt x="139" y="74"/>
                    <a:pt x="120" y="91"/>
                    <a:pt x="98" y="86"/>
                  </a:cubicBezTo>
                  <a:cubicBezTo>
                    <a:pt x="85" y="83"/>
                    <a:pt x="75" y="73"/>
                    <a:pt x="72" y="61"/>
                  </a:cubicBezTo>
                  <a:cubicBezTo>
                    <a:pt x="69" y="47"/>
                    <a:pt x="75" y="33"/>
                    <a:pt x="85" y="26"/>
                  </a:cubicBezTo>
                  <a:cubicBezTo>
                    <a:pt x="85" y="18"/>
                    <a:pt x="92" y="11"/>
                    <a:pt x="100" y="11"/>
                  </a:cubicBezTo>
                  <a:cubicBezTo>
                    <a:pt x="142" y="11"/>
                    <a:pt x="204" y="27"/>
                    <a:pt x="210" y="60"/>
                  </a:cubicBezTo>
                  <a:lnTo>
                    <a:pt x="210" y="23"/>
                  </a:lnTo>
                  <a:close/>
                  <a:moveTo>
                    <a:pt x="32" y="28"/>
                  </a:moveTo>
                  <a:cubicBezTo>
                    <a:pt x="28" y="27"/>
                    <a:pt x="26" y="22"/>
                    <a:pt x="27" y="18"/>
                  </a:cubicBezTo>
                  <a:cubicBezTo>
                    <a:pt x="29" y="14"/>
                    <a:pt x="33" y="12"/>
                    <a:pt x="37" y="14"/>
                  </a:cubicBezTo>
                  <a:cubicBezTo>
                    <a:pt x="44" y="16"/>
                    <a:pt x="56" y="29"/>
                    <a:pt x="56" y="29"/>
                  </a:cubicBezTo>
                  <a:cubicBezTo>
                    <a:pt x="56" y="29"/>
                    <a:pt x="39" y="31"/>
                    <a:pt x="3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5"/>
            <p:cNvSpPr>
              <a:spLocks/>
            </p:cNvSpPr>
            <p:nvPr/>
          </p:nvSpPr>
          <p:spPr bwMode="auto">
            <a:xfrm>
              <a:off x="11396663" y="-1414463"/>
              <a:ext cx="157163" cy="146050"/>
            </a:xfrm>
            <a:custGeom>
              <a:avLst/>
              <a:gdLst>
                <a:gd name="T0" fmla="*/ 0 w 56"/>
                <a:gd name="T1" fmla="*/ 52 h 52"/>
                <a:gd name="T2" fmla="*/ 56 w 56"/>
                <a:gd name="T3" fmla="*/ 52 h 52"/>
                <a:gd name="T4" fmla="*/ 56 w 56"/>
                <a:gd name="T5" fmla="*/ 0 h 52"/>
                <a:gd name="T6" fmla="*/ 8 w 56"/>
                <a:gd name="T7" fmla="*/ 42 h 52"/>
                <a:gd name="T8" fmla="*/ 8 w 56"/>
                <a:gd name="T9" fmla="*/ 42 h 52"/>
                <a:gd name="T10" fmla="*/ 0 w 56"/>
                <a:gd name="T11" fmla="*/ 52 h 52"/>
              </a:gdLst>
              <a:ahLst/>
              <a:cxnLst>
                <a:cxn ang="0">
                  <a:pos x="T0" y="T1"/>
                </a:cxn>
                <a:cxn ang="0">
                  <a:pos x="T2" y="T3"/>
                </a:cxn>
                <a:cxn ang="0">
                  <a:pos x="T4" y="T5"/>
                </a:cxn>
                <a:cxn ang="0">
                  <a:pos x="T6" y="T7"/>
                </a:cxn>
                <a:cxn ang="0">
                  <a:pos x="T8" y="T9"/>
                </a:cxn>
                <a:cxn ang="0">
                  <a:pos x="T10" y="T11"/>
                </a:cxn>
              </a:cxnLst>
              <a:rect l="0" t="0" r="r" b="b"/>
              <a:pathLst>
                <a:path w="56" h="52">
                  <a:moveTo>
                    <a:pt x="0" y="52"/>
                  </a:moveTo>
                  <a:cubicBezTo>
                    <a:pt x="56" y="52"/>
                    <a:pt x="56" y="52"/>
                    <a:pt x="56" y="52"/>
                  </a:cubicBezTo>
                  <a:cubicBezTo>
                    <a:pt x="56" y="0"/>
                    <a:pt x="56" y="0"/>
                    <a:pt x="56" y="0"/>
                  </a:cubicBezTo>
                  <a:cubicBezTo>
                    <a:pt x="53" y="18"/>
                    <a:pt x="35" y="33"/>
                    <a:pt x="8" y="42"/>
                  </a:cubicBezTo>
                  <a:cubicBezTo>
                    <a:pt x="8" y="42"/>
                    <a:pt x="8" y="42"/>
                    <a:pt x="8" y="42"/>
                  </a:cubicBezTo>
                  <a:cubicBezTo>
                    <a:pt x="2" y="43"/>
                    <a:pt x="0" y="48"/>
                    <a:pt x="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6"/>
            <p:cNvSpPr>
              <a:spLocks/>
            </p:cNvSpPr>
            <p:nvPr/>
          </p:nvSpPr>
          <p:spPr bwMode="auto">
            <a:xfrm>
              <a:off x="10945813" y="-1116013"/>
              <a:ext cx="630238" cy="715963"/>
            </a:xfrm>
            <a:custGeom>
              <a:avLst/>
              <a:gdLst>
                <a:gd name="T0" fmla="*/ 225 w 225"/>
                <a:gd name="T1" fmla="*/ 239 h 254"/>
                <a:gd name="T2" fmla="*/ 225 w 225"/>
                <a:gd name="T3" fmla="*/ 125 h 254"/>
                <a:gd name="T4" fmla="*/ 225 w 225"/>
                <a:gd name="T5" fmla="*/ 42 h 254"/>
                <a:gd name="T6" fmla="*/ 225 w 225"/>
                <a:gd name="T7" fmla="*/ 0 h 254"/>
                <a:gd name="T8" fmla="*/ 0 w 225"/>
                <a:gd name="T9" fmla="*/ 0 h 254"/>
                <a:gd name="T10" fmla="*/ 0 w 225"/>
                <a:gd name="T11" fmla="*/ 42 h 254"/>
                <a:gd name="T12" fmla="*/ 0 w 225"/>
                <a:gd name="T13" fmla="*/ 125 h 254"/>
                <a:gd name="T14" fmla="*/ 0 w 225"/>
                <a:gd name="T15" fmla="*/ 239 h 254"/>
                <a:gd name="T16" fmla="*/ 15 w 225"/>
                <a:gd name="T17" fmla="*/ 254 h 254"/>
                <a:gd name="T18" fmla="*/ 210 w 225"/>
                <a:gd name="T19" fmla="*/ 254 h 254"/>
                <a:gd name="T20" fmla="*/ 225 w 225"/>
                <a:gd name="T21" fmla="*/ 23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54">
                  <a:moveTo>
                    <a:pt x="225" y="239"/>
                  </a:moveTo>
                  <a:cubicBezTo>
                    <a:pt x="225" y="125"/>
                    <a:pt x="225" y="125"/>
                    <a:pt x="225" y="125"/>
                  </a:cubicBezTo>
                  <a:cubicBezTo>
                    <a:pt x="225" y="42"/>
                    <a:pt x="225" y="42"/>
                    <a:pt x="225" y="42"/>
                  </a:cubicBezTo>
                  <a:cubicBezTo>
                    <a:pt x="225" y="0"/>
                    <a:pt x="225" y="0"/>
                    <a:pt x="225" y="0"/>
                  </a:cubicBezTo>
                  <a:cubicBezTo>
                    <a:pt x="0" y="0"/>
                    <a:pt x="0" y="0"/>
                    <a:pt x="0" y="0"/>
                  </a:cubicBezTo>
                  <a:cubicBezTo>
                    <a:pt x="0" y="42"/>
                    <a:pt x="0" y="42"/>
                    <a:pt x="0" y="42"/>
                  </a:cubicBezTo>
                  <a:cubicBezTo>
                    <a:pt x="0" y="125"/>
                    <a:pt x="0" y="125"/>
                    <a:pt x="0" y="125"/>
                  </a:cubicBezTo>
                  <a:cubicBezTo>
                    <a:pt x="0" y="239"/>
                    <a:pt x="0" y="239"/>
                    <a:pt x="0" y="239"/>
                  </a:cubicBezTo>
                  <a:cubicBezTo>
                    <a:pt x="0" y="247"/>
                    <a:pt x="6" y="254"/>
                    <a:pt x="15" y="254"/>
                  </a:cubicBezTo>
                  <a:cubicBezTo>
                    <a:pt x="210" y="254"/>
                    <a:pt x="210" y="254"/>
                    <a:pt x="210" y="254"/>
                  </a:cubicBezTo>
                  <a:cubicBezTo>
                    <a:pt x="218" y="254"/>
                    <a:pt x="225" y="247"/>
                    <a:pt x="22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7"/>
            <p:cNvSpPr>
              <a:spLocks/>
            </p:cNvSpPr>
            <p:nvPr/>
          </p:nvSpPr>
          <p:spPr bwMode="auto">
            <a:xfrm>
              <a:off x="10931525" y="-1247775"/>
              <a:ext cx="658813" cy="112713"/>
            </a:xfrm>
            <a:custGeom>
              <a:avLst/>
              <a:gdLst>
                <a:gd name="T0" fmla="*/ 3 w 235"/>
                <a:gd name="T1" fmla="*/ 0 h 40"/>
                <a:gd name="T2" fmla="*/ 0 w 235"/>
                <a:gd name="T3" fmla="*/ 3 h 40"/>
                <a:gd name="T4" fmla="*/ 0 w 235"/>
                <a:gd name="T5" fmla="*/ 37 h 40"/>
                <a:gd name="T6" fmla="*/ 3 w 235"/>
                <a:gd name="T7" fmla="*/ 40 h 40"/>
                <a:gd name="T8" fmla="*/ 5 w 235"/>
                <a:gd name="T9" fmla="*/ 40 h 40"/>
                <a:gd name="T10" fmla="*/ 230 w 235"/>
                <a:gd name="T11" fmla="*/ 40 h 40"/>
                <a:gd name="T12" fmla="*/ 232 w 235"/>
                <a:gd name="T13" fmla="*/ 40 h 40"/>
                <a:gd name="T14" fmla="*/ 235 w 235"/>
                <a:gd name="T15" fmla="*/ 37 h 40"/>
                <a:gd name="T16" fmla="*/ 235 w 235"/>
                <a:gd name="T17" fmla="*/ 3 h 40"/>
                <a:gd name="T18" fmla="*/ 232 w 235"/>
                <a:gd name="T19" fmla="*/ 0 h 40"/>
                <a:gd name="T20" fmla="*/ 222 w 235"/>
                <a:gd name="T21" fmla="*/ 0 h 40"/>
                <a:gd name="T22" fmla="*/ 166 w 235"/>
                <a:gd name="T23" fmla="*/ 0 h 40"/>
                <a:gd name="T24" fmla="*/ 97 w 235"/>
                <a:gd name="T25" fmla="*/ 0 h 40"/>
                <a:gd name="T26" fmla="*/ 97 w 235"/>
                <a:gd name="T27" fmla="*/ 2 h 40"/>
                <a:gd name="T28" fmla="*/ 92 w 235"/>
                <a:gd name="T29" fmla="*/ 15 h 40"/>
                <a:gd name="T30" fmla="*/ 80 w 235"/>
                <a:gd name="T31" fmla="*/ 20 h 40"/>
                <a:gd name="T32" fmla="*/ 68 w 235"/>
                <a:gd name="T33" fmla="*/ 14 h 40"/>
                <a:gd name="T34" fmla="*/ 63 w 235"/>
                <a:gd name="T35" fmla="*/ 2 h 40"/>
                <a:gd name="T36" fmla="*/ 63 w 235"/>
                <a:gd name="T37" fmla="*/ 0 h 40"/>
                <a:gd name="T38" fmla="*/ 51 w 235"/>
                <a:gd name="T39" fmla="*/ 0 h 40"/>
                <a:gd name="T40" fmla="*/ 12 w 235"/>
                <a:gd name="T41" fmla="*/ 0 h 40"/>
                <a:gd name="T42" fmla="*/ 3 w 235"/>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40">
                  <a:moveTo>
                    <a:pt x="3" y="0"/>
                  </a:moveTo>
                  <a:cubicBezTo>
                    <a:pt x="1" y="0"/>
                    <a:pt x="0" y="1"/>
                    <a:pt x="0" y="3"/>
                  </a:cubicBezTo>
                  <a:cubicBezTo>
                    <a:pt x="0" y="37"/>
                    <a:pt x="0" y="37"/>
                    <a:pt x="0" y="37"/>
                  </a:cubicBezTo>
                  <a:cubicBezTo>
                    <a:pt x="0" y="39"/>
                    <a:pt x="1" y="40"/>
                    <a:pt x="3" y="40"/>
                  </a:cubicBezTo>
                  <a:cubicBezTo>
                    <a:pt x="5" y="40"/>
                    <a:pt x="5" y="40"/>
                    <a:pt x="5" y="40"/>
                  </a:cubicBezTo>
                  <a:cubicBezTo>
                    <a:pt x="230" y="40"/>
                    <a:pt x="230" y="40"/>
                    <a:pt x="230" y="40"/>
                  </a:cubicBezTo>
                  <a:cubicBezTo>
                    <a:pt x="232" y="40"/>
                    <a:pt x="232" y="40"/>
                    <a:pt x="232" y="40"/>
                  </a:cubicBezTo>
                  <a:cubicBezTo>
                    <a:pt x="234" y="40"/>
                    <a:pt x="235" y="39"/>
                    <a:pt x="235" y="37"/>
                  </a:cubicBezTo>
                  <a:cubicBezTo>
                    <a:pt x="235" y="3"/>
                    <a:pt x="235" y="3"/>
                    <a:pt x="235" y="3"/>
                  </a:cubicBezTo>
                  <a:cubicBezTo>
                    <a:pt x="235" y="1"/>
                    <a:pt x="234" y="0"/>
                    <a:pt x="232" y="0"/>
                  </a:cubicBezTo>
                  <a:cubicBezTo>
                    <a:pt x="222" y="0"/>
                    <a:pt x="222" y="0"/>
                    <a:pt x="222" y="0"/>
                  </a:cubicBezTo>
                  <a:cubicBezTo>
                    <a:pt x="166" y="0"/>
                    <a:pt x="166" y="0"/>
                    <a:pt x="166" y="0"/>
                  </a:cubicBezTo>
                  <a:cubicBezTo>
                    <a:pt x="97" y="0"/>
                    <a:pt x="97" y="0"/>
                    <a:pt x="97" y="0"/>
                  </a:cubicBezTo>
                  <a:cubicBezTo>
                    <a:pt x="97" y="1"/>
                    <a:pt x="97" y="2"/>
                    <a:pt x="97" y="2"/>
                  </a:cubicBezTo>
                  <a:cubicBezTo>
                    <a:pt x="97" y="7"/>
                    <a:pt x="96" y="12"/>
                    <a:pt x="92" y="15"/>
                  </a:cubicBezTo>
                  <a:cubicBezTo>
                    <a:pt x="89" y="18"/>
                    <a:pt x="85" y="20"/>
                    <a:pt x="80" y="20"/>
                  </a:cubicBezTo>
                  <a:cubicBezTo>
                    <a:pt x="75" y="20"/>
                    <a:pt x="71" y="18"/>
                    <a:pt x="68" y="14"/>
                  </a:cubicBezTo>
                  <a:cubicBezTo>
                    <a:pt x="65" y="11"/>
                    <a:pt x="63" y="7"/>
                    <a:pt x="63" y="2"/>
                  </a:cubicBezTo>
                  <a:cubicBezTo>
                    <a:pt x="63" y="2"/>
                    <a:pt x="63" y="1"/>
                    <a:pt x="63" y="0"/>
                  </a:cubicBezTo>
                  <a:cubicBezTo>
                    <a:pt x="51" y="0"/>
                    <a:pt x="51" y="0"/>
                    <a:pt x="51" y="0"/>
                  </a:cubicBezTo>
                  <a:cubicBezTo>
                    <a:pt x="12" y="0"/>
                    <a:pt x="12" y="0"/>
                    <a:pt x="12"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0013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classic option">
  <a:themeElements>
    <a:clrScheme name="custom-mn">
      <a:dk1>
        <a:srgbClr val="000000"/>
      </a:dk1>
      <a:lt1>
        <a:srgbClr val="FFFFFF"/>
      </a:lt1>
      <a:dk2>
        <a:srgbClr val="000000"/>
      </a:dk2>
      <a:lt2>
        <a:srgbClr val="FFFFFF"/>
      </a:lt2>
      <a:accent1>
        <a:srgbClr val="003865"/>
      </a:accent1>
      <a:accent2>
        <a:srgbClr val="78BE21"/>
      </a:accent2>
      <a:accent3>
        <a:srgbClr val="0070CB"/>
      </a:accent3>
      <a:accent4>
        <a:srgbClr val="5D295F"/>
      </a:accent4>
      <a:accent5>
        <a:srgbClr val="12737A"/>
      </a:accent5>
      <a:accent6>
        <a:srgbClr val="8D3F2B"/>
      </a:accent6>
      <a:hlink>
        <a:srgbClr val="003865"/>
      </a:hlink>
      <a:folHlink>
        <a:srgbClr val="0038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6C42656-E247-4380-8887-3E9D0E61DDDD}" vid="{73C1B860-2266-4B52-A674-1AFEA072E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B19C8806DA3C84FAED7DA9D9B5EE7ED" ma:contentTypeVersion="75" ma:contentTypeDescription="Create a new document." ma:contentTypeScope="" ma:versionID="c0e962f4ba157b2ebd1c1d7db430c911">
  <xsd:schema xmlns:xsd="http://www.w3.org/2001/XMLSchema" xmlns:xs="http://www.w3.org/2001/XMLSchema" xmlns:p="http://schemas.microsoft.com/office/2006/metadata/properties" xmlns:ns2="98f01fe9-c3f2-4582-9148-d87bd0c242e7" xmlns:ns3="bbe27025-45fb-4766-8e37-c7633e81764e" targetNamespace="http://schemas.microsoft.com/office/2006/metadata/properties" ma:root="true" ma:fieldsID="32a77212ad8e4df1b91b3fc9cbaae733" ns2:_="" ns3:_="">
    <xsd:import namespace="98f01fe9-c3f2-4582-9148-d87bd0c242e7"/>
    <xsd:import namespace="bbe27025-45fb-4766-8e37-c7633e81764e"/>
    <xsd:element name="properties">
      <xsd:complexType>
        <xsd:sequence>
          <xsd:element name="documentManagement">
            <xsd:complexType>
              <xsd:all>
                <xsd:element ref="ns2:_dlc_DocId" minOccurs="0"/>
                <xsd:element ref="ns2:_dlc_DocIdUrl" minOccurs="0"/>
                <xsd:element ref="ns2:_dlc_DocIdPersistId" minOccurs="0"/>
                <xsd:element ref="ns3:Sub_x002d_Project"/>
                <xsd:element ref="ns3:Status"/>
                <xsd:element ref="ns3:Format"/>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be27025-45fb-4766-8e37-c7633e81764e" elementFormDefault="qualified">
    <xsd:import namespace="http://schemas.microsoft.com/office/2006/documentManagement/types"/>
    <xsd:import namespace="http://schemas.microsoft.com/office/infopath/2007/PartnerControls"/>
    <xsd:element name="Sub_x002d_Project" ma:index="11" ma:displayName="Sub-Project" ma:description="This is simply a sub-category list. You can fill in whatever sub-category seems to make the most sense for this document." ma:internalName="Sub_x002d_Project">
      <xsd:simpleType>
        <xsd:restriction base="dms:Text">
          <xsd:maxLength value="255"/>
        </xsd:restriction>
      </xsd:simpleType>
    </xsd:element>
    <xsd:element name="Status" ma:index="12" ma:displayName="Status" ma:description="What is the status of this document?" ma:format="Dropdown" ma:internalName="Status">
      <xsd:simpleType>
        <xsd:restriction base="dms:Choice">
          <xsd:enumeration value="Planning"/>
          <xsd:enumeration value="Draft"/>
          <xsd:enumeration value="Review"/>
          <xsd:enumeration value="Final"/>
          <xsd:enumeration value="Web Ready"/>
          <xsd:enumeration value="Resource"/>
        </xsd:restriction>
      </xsd:simpleType>
    </xsd:element>
    <xsd:element name="Format" ma:index="13" ma:displayName="Format" ma:description="What is the format of this document?" ma:format="Dropdown" ma:internalName="Format">
      <xsd:simpleType>
        <xsd:union memberTypes="dms:Text">
          <xsd:simpleType>
            <xsd:restriction base="dms:Choice">
              <xsd:enumeration value="Agenda"/>
              <xsd:enumeration value="Appendix"/>
              <xsd:enumeration value="Communications"/>
              <xsd:enumeration value="Form"/>
              <xsd:enumeration value="Guidance"/>
              <xsd:enumeration value="Health Assessment"/>
              <xsd:enumeration value="Info Sheet"/>
              <xsd:enumeration value="Manual"/>
              <xsd:enumeration value="Message Block"/>
              <xsd:enumeration value="Minutes"/>
              <xsd:enumeration value="Notes"/>
              <xsd:enumeration value="Planning"/>
              <xsd:enumeration value="Presentation"/>
              <xsd:enumeration value="Report"/>
              <xsd:enumeration value="Research"/>
              <xsd:enumeration value="Resource"/>
              <xsd:enumeration value="Template"/>
              <xsd:enumeration value="Website"/>
            </xsd:restriction>
          </xsd:simpleType>
        </xsd:un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_x002d_Project xmlns="bbe27025-45fb-4766-8e37-c7633e81764e">Final Toolkit Deliverables</Sub_x002d_Project>
    <Status xmlns="bbe27025-45fb-4766-8e37-c7633e81764e">Final</Status>
    <Format xmlns="bbe27025-45fb-4766-8e37-c7633e81764e">Communications</Format>
    <_dlc_DocId xmlns="98f01fe9-c3f2-4582-9148-d87bd0c242e7">PP6VNZTUNPYT-28922599-32</_dlc_DocId>
    <_dlc_DocIdUrl xmlns="98f01fe9-c3f2-4582-9148-d87bd0c242e7">
      <Url>https://mn365.sharepoint.com/teams/MDH/bureaus/hpb/ehd/EH_WorkGroups/PrivateWellEdTeam/_layouts/15/DocIdRedir.aspx?ID=PP6VNZTUNPYT-28922599-32</Url>
      <Description>PP6VNZTUNPYT-28922599-32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598A0-8FBB-45BC-BC2A-A32E9FAF772B}">
  <ds:schemaRefs>
    <ds:schemaRef ds:uri="http://schemas.microsoft.com/sharepoint/events"/>
  </ds:schemaRefs>
</ds:datastoreItem>
</file>

<file path=customXml/itemProps2.xml><?xml version="1.0" encoding="utf-8"?>
<ds:datastoreItem xmlns:ds="http://schemas.openxmlformats.org/officeDocument/2006/customXml" ds:itemID="{D8F0713F-401B-4159-BC93-C45996D84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bbe27025-45fb-4766-8e37-c7633e8176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93574D-FABB-4094-BA0C-92A5704E0FBF}">
  <ds:schemaRefs>
    <ds:schemaRef ds:uri="http://purl.org/dc/terms/"/>
    <ds:schemaRef ds:uri="http://schemas.openxmlformats.org/package/2006/metadata/core-properties"/>
    <ds:schemaRef ds:uri="http://schemas.microsoft.com/office/2006/documentManagement/types"/>
    <ds:schemaRef ds:uri="98f01fe9-c3f2-4582-9148-d87bd0c242e7"/>
    <ds:schemaRef ds:uri="http://purl.org/dc/elements/1.1/"/>
    <ds:schemaRef ds:uri="http://schemas.microsoft.com/office/2006/metadata/properties"/>
    <ds:schemaRef ds:uri="http://schemas.microsoft.com/office/infopath/2007/PartnerControls"/>
    <ds:schemaRef ds:uri="bbe27025-45fb-4766-8e37-c7633e81764e"/>
    <ds:schemaRef ds:uri="http://www.w3.org/XML/1998/namespace"/>
    <ds:schemaRef ds:uri="http://purl.org/dc/dcmitype/"/>
  </ds:schemaRefs>
</ds:datastoreItem>
</file>

<file path=customXml/itemProps4.xml><?xml version="1.0" encoding="utf-8"?>
<ds:datastoreItem xmlns:ds="http://schemas.openxmlformats.org/officeDocument/2006/customXml" ds:itemID="{0F6D4BC3-A7F0-4A73-9179-1EB2C04D00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classic option</Template>
  <TotalTime>3284</TotalTime>
  <Words>1471</Words>
  <Application>Microsoft Office PowerPoint</Application>
  <PresentationFormat>Widescreen</PresentationFormat>
  <Paragraphs>102</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PowerPoint classic option</vt:lpstr>
      <vt:lpstr>Social Media Toolkit</vt:lpstr>
      <vt:lpstr>Minnesota Department of Health</vt:lpstr>
      <vt:lpstr>How to use These Slides for Social Media</vt:lpstr>
      <vt:lpstr>How to Save a Slide as an Image</vt:lpstr>
      <vt:lpstr>We are accredited and  ready to help you get your well water tested.</vt:lpstr>
      <vt:lpstr>You are responsible for testing your private well water. </vt:lpstr>
      <vt:lpstr>Have you tested your drinking water from your private well this year? </vt:lpstr>
      <vt:lpstr>Testing your well water is often the only way to know if your water is contaminated. </vt:lpstr>
      <vt:lpstr>Some groundwater contaminants can make you sick. </vt:lpstr>
      <vt:lpstr>Nitrate in drinking water can affect how blood carries oxygen.</vt:lpstr>
      <vt:lpstr>Arsenic in drinking water can increase the risk of lung and other cancers</vt:lpstr>
      <vt:lpstr>Bacteria in drinking water can cause stomach problems. </vt:lpstr>
      <vt:lpstr>Lead in drinking water can slow development of children. </vt:lpstr>
      <vt:lpstr>Manganese in drinking water can cause problems with memory, attention, and motor skills. </vt:lpstr>
      <vt:lpstr>Water quality can change over time.  </vt:lpstr>
      <vt:lpstr>Your body needs quality drinking water.  </vt:lpstr>
      <vt:lpstr>You cannot always taste, smell, or see changes in your water quality.</vt:lpstr>
      <vt:lpstr>Which water is from a well with a current water test?</vt:lpstr>
      <vt:lpstr>Testing your private well water is easy! </vt:lpstr>
      <vt:lpstr>How to Test Your Well Water</vt:lpstr>
      <vt:lpstr>Keep you and your family healthy by testing your well water regularly. </vt:lpstr>
    </vt:vector>
  </TitlesOfParts>
  <Company>Minnesota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Social Media Toolkit</dc:title>
  <dc:subject>Social media post ideas for water testing laboratories to use to promote private well testing.</dc:subject>
  <dc:creator>MDH-EHD-WMS</dc:creator>
  <cp:lastModifiedBy>Dunaway, Kathy (MDH)</cp:lastModifiedBy>
  <cp:revision>67</cp:revision>
  <dcterms:created xsi:type="dcterms:W3CDTF">2018-12-10T19:47:45Z</dcterms:created>
  <dcterms:modified xsi:type="dcterms:W3CDTF">2019-06-20T13:29:43Z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0x0101009B19C8806DA3C84FAED7DA9D9B5EE7ED</vt:lpwstr>
  </property>
  <property fmtid="{D5CDD505-2E9C-101B-9397-08002B2CF9AE}" pid="3" name="AuthorIds_UIVersion_3072">
    <vt:lpwstr>228</vt:lpwstr>
  </property>
  <property fmtid="{D5CDD505-2E9C-101B-9397-08002B2CF9AE}" pid="4" name="_dlc_DocIdItemGuid">
    <vt:lpwstr>e8e493dd-d0d3-4deb-9c9e-8d1b315f15e2</vt:lpwstr>
  </property>
</Properties>
</file>