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64" r:id="rId2"/>
    <p:sldId id="265" r:id="rId3"/>
    <p:sldId id="266" r:id="rId4"/>
    <p:sldId id="257" r:id="rId5"/>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44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0664" autoAdjust="0"/>
  </p:normalViewPr>
  <p:slideViewPr>
    <p:cSldViewPr>
      <p:cViewPr varScale="1">
        <p:scale>
          <a:sx n="79" d="100"/>
          <a:sy n="79" d="100"/>
        </p:scale>
        <p:origin x="845"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a:defRPr sz="1200"/>
            </a:lvl1pPr>
          </a:lstStyle>
          <a:p>
            <a:fld id="{57B0AE2D-1EED-4ADA-8C12-53C87169A622}" type="datetimeFigureOut">
              <a:rPr lang="en-US" smtClean="0"/>
              <a:t>9/2/2015</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37840" cy="46180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1440" tIns="45720" rIns="91440" bIns="45720" rtlCol="0" anchor="b"/>
          <a:lstStyle>
            <a:lvl1pPr algn="r">
              <a:defRPr sz="1200"/>
            </a:lvl1pPr>
          </a:lstStyle>
          <a:p>
            <a:fld id="{1B890F1C-1AA2-4CEF-A438-0C9A1F50B3C4}" type="slidenum">
              <a:rPr lang="en-US" smtClean="0"/>
              <a:t>‹#›</a:t>
            </a:fld>
            <a:endParaRPr lang="en-US"/>
          </a:p>
        </p:txBody>
      </p:sp>
    </p:spTree>
    <p:extLst>
      <p:ext uri="{BB962C8B-B14F-4D97-AF65-F5344CB8AC3E}">
        <p14:creationId xmlns:p14="http://schemas.microsoft.com/office/powerpoint/2010/main" val="577896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comments for each bullet- quick</a:t>
            </a:r>
            <a:r>
              <a:rPr lang="en-US" baseline="0" dirty="0" smtClean="0"/>
              <a:t> summary of each unit</a:t>
            </a:r>
            <a:endParaRPr lang="en-US" dirty="0"/>
          </a:p>
        </p:txBody>
      </p:sp>
      <p:sp>
        <p:nvSpPr>
          <p:cNvPr id="4" name="Slide Number Placeholder 3"/>
          <p:cNvSpPr>
            <a:spLocks noGrp="1"/>
          </p:cNvSpPr>
          <p:nvPr>
            <p:ph type="sldNum" sz="quarter" idx="10"/>
          </p:nvPr>
        </p:nvSpPr>
        <p:spPr/>
        <p:txBody>
          <a:bodyPr/>
          <a:lstStyle/>
          <a:p>
            <a:fld id="{66369FF2-DA95-45D0-BC75-F10BD70910D9}"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430982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890F1C-1AA2-4CEF-A438-0C9A1F50B3C4}" type="slidenum">
              <a:rPr lang="en-US" smtClean="0"/>
              <a:t>2</a:t>
            </a:fld>
            <a:endParaRPr lang="en-US"/>
          </a:p>
        </p:txBody>
      </p:sp>
    </p:spTree>
    <p:extLst>
      <p:ext uri="{BB962C8B-B14F-4D97-AF65-F5344CB8AC3E}">
        <p14:creationId xmlns:p14="http://schemas.microsoft.com/office/powerpoint/2010/main" val="1620913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890F1C-1AA2-4CEF-A438-0C9A1F50B3C4}" type="slidenum">
              <a:rPr lang="en-US" smtClean="0"/>
              <a:t>3</a:t>
            </a:fld>
            <a:endParaRPr lang="en-US"/>
          </a:p>
        </p:txBody>
      </p:sp>
    </p:spTree>
    <p:extLst>
      <p:ext uri="{BB962C8B-B14F-4D97-AF65-F5344CB8AC3E}">
        <p14:creationId xmlns:p14="http://schemas.microsoft.com/office/powerpoint/2010/main" val="2857496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course has been divided into five main modules plus an introductory and concluding module. The five main modules are as follows:</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Module 1: Leadership</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module discusses the importance of leadership skills for Public Health Incident Commanders and looks at the similarities and differences between everyday leadership skills and leadership skills needed for emergency response. </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Module 2: Communication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module focuses on critical interpersonal communication skills that Incident Commanders should know, use and role model for their teams. </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Module 3: Roles, Responsibilities and Expectations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module reviews the role of the Incident Commander and the roles of each member of the Incident Management Team (IMT). The module also discusses expectations that the Incident Commander has of the IMT and the expectations the IMT has of the Incident Commander. </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Module 4: Team Formation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module presents information on what the Incident Commander must do to build a high reliability team, including providing an orientation to set the tone, communicating expectations and taking care of oneself and one’s team. </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Module 5: Managing the Team</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module focused on tools that the Incident Commander can use to manage the Incident Management Team. These tools include developing objectives, following the Planning P and using the Incident Command System forms to document the response activities. </a:t>
            </a:r>
          </a:p>
        </p:txBody>
      </p:sp>
      <p:sp>
        <p:nvSpPr>
          <p:cNvPr id="4" name="Slide Number Placeholder 3"/>
          <p:cNvSpPr>
            <a:spLocks noGrp="1"/>
          </p:cNvSpPr>
          <p:nvPr>
            <p:ph type="sldNum" sz="quarter" idx="10"/>
          </p:nvPr>
        </p:nvSpPr>
        <p:spPr/>
        <p:txBody>
          <a:bodyPr/>
          <a:lstStyle/>
          <a:p>
            <a:fld id="{66369FF2-DA95-45D0-BC75-F10BD70910D9}"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1799224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DD46DF2-4758-49AD-9EF0-E6AA1420E8FC}" type="datetimeFigureOut">
              <a:rPr lang="en-US" smtClean="0"/>
              <a:pPr/>
              <a:t>9/2/2015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40029788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D46DF2-4758-49AD-9EF0-E6AA1420E8FC}" type="datetimeFigureOut">
              <a:rPr lang="en-US" smtClean="0"/>
              <a:pPr/>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Tree>
    <p:extLst>
      <p:ext uri="{BB962C8B-B14F-4D97-AF65-F5344CB8AC3E}">
        <p14:creationId xmlns:p14="http://schemas.microsoft.com/office/powerpoint/2010/main" val="11684600"/>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D46DF2-4758-49AD-9EF0-E6AA1420E8FC}" type="datetimeFigureOut">
              <a:rPr lang="en-US" smtClean="0"/>
              <a:pPr/>
              <a:t>9/2/2015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236130218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DD46DF2-4758-49AD-9EF0-E6AA1420E8FC}" type="datetimeFigureOut">
              <a:rPr lang="en-US" smtClean="0"/>
              <a:pPr/>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230967670"/>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6DD46DF2-4758-49AD-9EF0-E6AA1420E8FC}" type="datetimeFigureOut">
              <a:rPr lang="en-US" smtClean="0"/>
              <a:pPr/>
              <a:t>9/2/2015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91038547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6DD46DF2-4758-49AD-9EF0-E6AA1420E8FC}" type="datetimeFigureOut">
              <a:rPr lang="en-US" smtClean="0"/>
              <a:pPr/>
              <a:t>9/2/2015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944968103"/>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DD46DF2-4758-49AD-9EF0-E6AA1420E8FC}" type="datetimeFigureOut">
              <a:rPr lang="en-US" smtClean="0"/>
              <a:pPr/>
              <a:t>9/2/2015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3133498779"/>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DD46DF2-4758-49AD-9EF0-E6AA1420E8FC}" type="datetimeFigureOut">
              <a:rPr lang="en-US" smtClean="0"/>
              <a:pPr/>
              <a:t>9/2/2015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Tree>
    <p:extLst>
      <p:ext uri="{BB962C8B-B14F-4D97-AF65-F5344CB8AC3E}">
        <p14:creationId xmlns:p14="http://schemas.microsoft.com/office/powerpoint/2010/main" val="1563039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6DD46DF2-4758-49AD-9EF0-E6AA1420E8FC}" type="datetimeFigureOut">
              <a:rPr lang="en-US" smtClean="0"/>
              <a:pPr/>
              <a:t>9/2/2015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03AE639-8BF4-4B52-A374-4EAF417E6B7D}" type="slidenum">
              <a:rPr lang="en-US" smtClean="0"/>
              <a:pPr/>
              <a:t>‹#›</a:t>
            </a:fld>
            <a:endParaRPr lang="en-US"/>
          </a:p>
        </p:txBody>
      </p:sp>
    </p:spTree>
    <p:extLst>
      <p:ext uri="{BB962C8B-B14F-4D97-AF65-F5344CB8AC3E}">
        <p14:creationId xmlns:p14="http://schemas.microsoft.com/office/powerpoint/2010/main" val="3628924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6DD46DF2-4758-49AD-9EF0-E6AA1420E8FC}" type="datetimeFigureOut">
              <a:rPr lang="en-US" smtClean="0"/>
              <a:pPr/>
              <a:t>9/2/2015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extLst>
      <p:ext uri="{BB962C8B-B14F-4D97-AF65-F5344CB8AC3E}">
        <p14:creationId xmlns:p14="http://schemas.microsoft.com/office/powerpoint/2010/main" val="241377419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6DD46DF2-4758-49AD-9EF0-E6AA1420E8FC}" type="datetimeFigureOut">
              <a:rPr lang="en-US" smtClean="0"/>
              <a:pPr/>
              <a:t>9/2/2015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extLst>
      <p:ext uri="{BB962C8B-B14F-4D97-AF65-F5344CB8AC3E}">
        <p14:creationId xmlns:p14="http://schemas.microsoft.com/office/powerpoint/2010/main" val="1594663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DD46DF2-4758-49AD-9EF0-E6AA1420E8FC}" type="datetimeFigureOut">
              <a:rPr lang="en-US" smtClean="0"/>
              <a:pPr/>
              <a:t>9/2/2015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34846162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Wordmark and Driven to Discover." title="University of Minnesota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7918" y="5486260"/>
            <a:ext cx="731520" cy="4594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027" name="Picture 3" descr="MDHlogo_master_blue[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29400" y="5486260"/>
            <a:ext cx="731520" cy="4573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4" name="TextBox 3"/>
          <p:cNvSpPr txBox="1"/>
          <p:nvPr/>
        </p:nvSpPr>
        <p:spPr>
          <a:xfrm>
            <a:off x="6553200" y="5109152"/>
            <a:ext cx="1732438" cy="369332"/>
          </a:xfrm>
          <a:prstGeom prst="rect">
            <a:avLst/>
          </a:prstGeom>
          <a:noFill/>
        </p:spPr>
        <p:txBody>
          <a:bodyPr wrap="square" rtlCol="0">
            <a:spAutoFit/>
          </a:bodyPr>
          <a:lstStyle/>
          <a:p>
            <a:pPr algn="ctr"/>
            <a:r>
              <a:rPr lang="en-US" b="1" dirty="0" smtClean="0">
                <a:solidFill>
                  <a:srgbClr val="424456"/>
                </a:solidFill>
              </a:rPr>
              <a:t>August 2015</a:t>
            </a:r>
            <a:endParaRPr lang="en-US" b="1" dirty="0">
              <a:solidFill>
                <a:srgbClr val="424456"/>
              </a:solidFill>
            </a:endParaRPr>
          </a:p>
        </p:txBody>
      </p:sp>
      <p:sp>
        <p:nvSpPr>
          <p:cNvPr id="3" name="Content Placeholder 2"/>
          <p:cNvSpPr>
            <a:spLocks noGrp="1"/>
          </p:cNvSpPr>
          <p:nvPr>
            <p:ph type="subTitle" idx="1"/>
          </p:nvPr>
        </p:nvSpPr>
        <p:spPr/>
        <p:txBody>
          <a:bodyPr>
            <a:normAutofit/>
          </a:bodyPr>
          <a:lstStyle/>
          <a:p>
            <a:r>
              <a:rPr lang="en-US" dirty="0" smtClean="0">
                <a:solidFill>
                  <a:srgbClr val="424456"/>
                </a:solidFill>
              </a:rPr>
              <a:t>Introduction</a:t>
            </a:r>
            <a:endParaRPr lang="en-US" dirty="0">
              <a:solidFill>
                <a:srgbClr val="424456"/>
              </a:solidFill>
            </a:endParaRPr>
          </a:p>
        </p:txBody>
      </p:sp>
      <p:sp>
        <p:nvSpPr>
          <p:cNvPr id="2" name="Title 1"/>
          <p:cNvSpPr>
            <a:spLocks noGrp="1"/>
          </p:cNvSpPr>
          <p:nvPr>
            <p:ph type="ctrTitle"/>
          </p:nvPr>
        </p:nvSpPr>
        <p:spPr/>
        <p:txBody>
          <a:bodyPr/>
          <a:lstStyle/>
          <a:p>
            <a:r>
              <a:rPr lang="en-US" dirty="0"/>
              <a:t>Public Health Incident Leadership</a:t>
            </a:r>
          </a:p>
        </p:txBody>
      </p:sp>
    </p:spTree>
    <p:extLst>
      <p:ext uri="{BB962C8B-B14F-4D97-AF65-F5344CB8AC3E}">
        <p14:creationId xmlns:p14="http://schemas.microsoft.com/office/powerpoint/2010/main" val="3602566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t>Presenter Information</a:t>
            </a:r>
          </a:p>
          <a:p>
            <a:endParaRPr lang="en-US" dirty="0" smtClean="0"/>
          </a:p>
          <a:p>
            <a:r>
              <a:rPr lang="en-US" dirty="0" smtClean="0"/>
              <a:t>Participant Introduction</a:t>
            </a:r>
          </a:p>
          <a:p>
            <a:pPr lvl="1"/>
            <a:endParaRPr lang="en-US" dirty="0" smtClean="0"/>
          </a:p>
          <a:p>
            <a:pPr lvl="1"/>
            <a:r>
              <a:rPr lang="en-US" dirty="0" smtClean="0"/>
              <a:t>Name</a:t>
            </a:r>
          </a:p>
          <a:p>
            <a:pPr lvl="1"/>
            <a:endParaRPr lang="en-US" dirty="0" smtClean="0"/>
          </a:p>
          <a:p>
            <a:pPr lvl="1"/>
            <a:r>
              <a:rPr lang="en-US" dirty="0" smtClean="0"/>
              <a:t>ICS Role(s)</a:t>
            </a:r>
            <a:endParaRPr lang="en-US" dirty="0"/>
          </a:p>
        </p:txBody>
      </p:sp>
      <p:sp>
        <p:nvSpPr>
          <p:cNvPr id="2" name="Title 1"/>
          <p:cNvSpPr>
            <a:spLocks noGrp="1"/>
          </p:cNvSpPr>
          <p:nvPr>
            <p:ph type="title"/>
          </p:nvPr>
        </p:nvSpPr>
        <p:spPr/>
        <p:txBody>
          <a:bodyPr/>
          <a:lstStyle/>
          <a:p>
            <a:r>
              <a:rPr lang="en-US" dirty="0" smtClean="0"/>
              <a:t>Introductions</a:t>
            </a:r>
            <a:endParaRPr lang="en-US" dirty="0"/>
          </a:p>
        </p:txBody>
      </p:sp>
    </p:spTree>
    <p:extLst>
      <p:ext uri="{BB962C8B-B14F-4D97-AF65-F5344CB8AC3E}">
        <p14:creationId xmlns:p14="http://schemas.microsoft.com/office/powerpoint/2010/main" val="1602270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t>Course Schedule</a:t>
            </a:r>
          </a:p>
          <a:p>
            <a:pPr lvl="1"/>
            <a:r>
              <a:rPr lang="en-US" dirty="0" smtClean="0"/>
              <a:t>Start and End Time</a:t>
            </a:r>
          </a:p>
          <a:p>
            <a:pPr lvl="1"/>
            <a:r>
              <a:rPr lang="en-US" dirty="0" smtClean="0"/>
              <a:t>Breaks</a:t>
            </a:r>
          </a:p>
          <a:p>
            <a:endParaRPr lang="en-US" dirty="0" smtClean="0"/>
          </a:p>
          <a:p>
            <a:r>
              <a:rPr lang="en-US" dirty="0" smtClean="0"/>
              <a:t>Restrooms</a:t>
            </a:r>
          </a:p>
          <a:p>
            <a:endParaRPr lang="en-US" dirty="0" smtClean="0"/>
          </a:p>
          <a:p>
            <a:r>
              <a:rPr lang="en-US" dirty="0" smtClean="0"/>
              <a:t>Emergency Exits</a:t>
            </a:r>
          </a:p>
          <a:p>
            <a:endParaRPr lang="en-US" dirty="0" smtClean="0"/>
          </a:p>
          <a:p>
            <a:r>
              <a:rPr lang="en-US" dirty="0" smtClean="0"/>
              <a:t>Phones</a:t>
            </a:r>
            <a:endParaRPr lang="en-US" dirty="0"/>
          </a:p>
        </p:txBody>
      </p:sp>
      <p:sp>
        <p:nvSpPr>
          <p:cNvPr id="2" name="Title 1"/>
          <p:cNvSpPr>
            <a:spLocks noGrp="1"/>
          </p:cNvSpPr>
          <p:nvPr>
            <p:ph type="title"/>
          </p:nvPr>
        </p:nvSpPr>
        <p:spPr/>
        <p:txBody>
          <a:bodyPr/>
          <a:lstStyle/>
          <a:p>
            <a:r>
              <a:rPr lang="en-US" dirty="0" smtClean="0"/>
              <a:t>Housekeeping</a:t>
            </a:r>
            <a:endParaRPr lang="en-US" dirty="0"/>
          </a:p>
        </p:txBody>
      </p:sp>
    </p:spTree>
    <p:extLst>
      <p:ext uri="{BB962C8B-B14F-4D97-AF65-F5344CB8AC3E}">
        <p14:creationId xmlns:p14="http://schemas.microsoft.com/office/powerpoint/2010/main" val="23480771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t>Leadership</a:t>
            </a:r>
          </a:p>
          <a:p>
            <a:endParaRPr lang="en-US" dirty="0" smtClean="0"/>
          </a:p>
          <a:p>
            <a:r>
              <a:rPr lang="en-US" dirty="0"/>
              <a:t>C</a:t>
            </a:r>
            <a:r>
              <a:rPr lang="en-US" dirty="0" smtClean="0"/>
              <a:t>ommunication</a:t>
            </a:r>
          </a:p>
          <a:p>
            <a:endParaRPr lang="en-US" dirty="0" smtClean="0"/>
          </a:p>
          <a:p>
            <a:r>
              <a:rPr lang="en-US" dirty="0" smtClean="0"/>
              <a:t>Roles, Responsibilities, and Expectations </a:t>
            </a:r>
          </a:p>
          <a:p>
            <a:pPr marL="0" indent="0">
              <a:buNone/>
            </a:pPr>
            <a:endParaRPr lang="en-US" dirty="0" smtClean="0"/>
          </a:p>
          <a:p>
            <a:r>
              <a:rPr lang="en-US" dirty="0" smtClean="0"/>
              <a:t>Team Formation</a:t>
            </a:r>
          </a:p>
          <a:p>
            <a:endParaRPr lang="en-US" dirty="0" smtClean="0"/>
          </a:p>
          <a:p>
            <a:r>
              <a:rPr lang="en-US" dirty="0"/>
              <a:t>M</a:t>
            </a:r>
            <a:r>
              <a:rPr lang="en-US" dirty="0" smtClean="0"/>
              <a:t>anaging the Team</a:t>
            </a:r>
            <a:endParaRPr lang="en-US" dirty="0"/>
          </a:p>
        </p:txBody>
      </p:sp>
      <p:sp>
        <p:nvSpPr>
          <p:cNvPr id="2" name="Title 1"/>
          <p:cNvSpPr>
            <a:spLocks noGrp="1"/>
          </p:cNvSpPr>
          <p:nvPr>
            <p:ph type="title"/>
          </p:nvPr>
        </p:nvSpPr>
        <p:spPr/>
        <p:txBody>
          <a:bodyPr/>
          <a:lstStyle/>
          <a:p>
            <a:r>
              <a:rPr lang="en-US" dirty="0" smtClean="0"/>
              <a:t>Course Overview</a:t>
            </a:r>
            <a:endParaRPr lang="en-US" dirty="0"/>
          </a:p>
        </p:txBody>
      </p:sp>
    </p:spTree>
    <p:extLst>
      <p:ext uri="{BB962C8B-B14F-4D97-AF65-F5344CB8AC3E}">
        <p14:creationId xmlns:p14="http://schemas.microsoft.com/office/powerpoint/2010/main" val="19987616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0">
      <a:dk1>
        <a:sysClr val="windowText" lastClr="000000"/>
      </a:dk1>
      <a:lt1>
        <a:sysClr val="window" lastClr="FFFFFF"/>
      </a:lt1>
      <a:dk2>
        <a:srgbClr val="404456"/>
      </a:dk2>
      <a:lt2>
        <a:srgbClr val="DEDEDE"/>
      </a:lt2>
      <a:accent1>
        <a:srgbClr val="53548A"/>
      </a:accent1>
      <a:accent2>
        <a:srgbClr val="19383F"/>
      </a:accent2>
      <a:accent3>
        <a:srgbClr val="790018"/>
      </a:accent3>
      <a:accent4>
        <a:srgbClr val="FFDA35"/>
      </a:accent4>
      <a:accent5>
        <a:srgbClr val="8B5D3D"/>
      </a:accent5>
      <a:accent6>
        <a:srgbClr val="5C92B5"/>
      </a:accent6>
      <a:hlink>
        <a:srgbClr val="67AFBD"/>
      </a:hlink>
      <a:folHlink>
        <a:srgbClr val="F0E9D1"/>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253</TotalTime>
  <Words>81</Words>
  <Application>Microsoft Office PowerPoint</Application>
  <PresentationFormat>On-screen Show (4:3)</PresentationFormat>
  <Paragraphs>52</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Calibri</vt:lpstr>
      <vt:lpstr>Georgia</vt:lpstr>
      <vt:lpstr>Wingdings</vt:lpstr>
      <vt:lpstr>Wingdings 2</vt:lpstr>
      <vt:lpstr>Civic</vt:lpstr>
      <vt:lpstr>Public Health Incident Leadership</vt:lpstr>
      <vt:lpstr>Introductions</vt:lpstr>
      <vt:lpstr>Housekeeping</vt:lpstr>
      <vt:lpstr>Course Overview</vt:lpstr>
    </vt:vector>
  </TitlesOfParts>
  <Company>Minnesota Department of Health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Health Incident Leadership - Introduction</dc:title>
  <dc:creator>MDH-EPR</dc:creator>
  <cp:lastModifiedBy>Jennifer Miller</cp:lastModifiedBy>
  <cp:revision>20</cp:revision>
  <cp:lastPrinted>2015-08-18T17:55:53Z</cp:lastPrinted>
  <dcterms:created xsi:type="dcterms:W3CDTF">2015-04-07T15:36:33Z</dcterms:created>
  <dcterms:modified xsi:type="dcterms:W3CDTF">2015-09-02T20:42:50Z</dcterms:modified>
</cp:coreProperties>
</file>