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</p:sldMasterIdLst>
  <p:notesMasterIdLst>
    <p:notesMasterId r:id="rId22"/>
  </p:notesMasterIdLst>
  <p:handoutMasterIdLst>
    <p:handoutMasterId r:id="rId23"/>
  </p:handoutMasterIdLst>
  <p:sldIdLst>
    <p:sldId id="482" r:id="rId6"/>
    <p:sldId id="485" r:id="rId7"/>
    <p:sldId id="502" r:id="rId8"/>
    <p:sldId id="513" r:id="rId9"/>
    <p:sldId id="487" r:id="rId10"/>
    <p:sldId id="484" r:id="rId11"/>
    <p:sldId id="488" r:id="rId12"/>
    <p:sldId id="504" r:id="rId13"/>
    <p:sldId id="512" r:id="rId14"/>
    <p:sldId id="508" r:id="rId15"/>
    <p:sldId id="507" r:id="rId16"/>
    <p:sldId id="499" r:id="rId17"/>
    <p:sldId id="500" r:id="rId18"/>
    <p:sldId id="498" r:id="rId19"/>
    <p:sldId id="514" r:id="rId20"/>
    <p:sldId id="50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y Ansari, Michelle (MDH)" initials="GAM(" lastIdx="2" clrIdx="0">
    <p:extLst>
      <p:ext uri="{19B8F6BF-5375-455C-9EA6-DF929625EA0E}">
        <p15:presenceInfo xmlns:p15="http://schemas.microsoft.com/office/powerpoint/2012/main" userId="S-1-5-21-1314793539-288207475-437156019-28972" providerId="AD"/>
      </p:ext>
    </p:extLst>
  </p:cmAuthor>
  <p:cmAuthor id="2" name="Anderson, Nicky (MDH)" initials="AN(" lastIdx="4" clrIdx="1">
    <p:extLst>
      <p:ext uri="{19B8F6BF-5375-455C-9EA6-DF929625EA0E}">
        <p15:presenceInfo xmlns:p15="http://schemas.microsoft.com/office/powerpoint/2012/main" userId="S-1-5-21-1314793539-288207475-437156019-427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865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89889" autoAdjust="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outlineViewPr>
    <p:cViewPr>
      <p:scale>
        <a:sx n="33" d="100"/>
        <a:sy n="33" d="100"/>
      </p:scale>
      <p:origin x="0" y="-20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8/31/2020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8/31/2020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77" y="1776213"/>
            <a:ext cx="5447246" cy="77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4D564EB3-B268-4748-86E7-9F55DF9078D1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564EB3-B268-4748-86E7-9F55DF9078D1}" type="datetime1">
              <a:rPr lang="en-US" smtClean="0"/>
              <a:pPr/>
              <a:t>8/31/2020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06B78D62-7A3F-4136-9CF2-CB03510DA06A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3" y="5964408"/>
            <a:ext cx="2968836" cy="42411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822F9B27-DC73-4098-8FAC-5370DAFF133B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0366E0EA-2D80-452F-9963-33FA7A36BC0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chemeClr val="tx1">
              <a:alpha val="88000"/>
            </a:scheme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chemeClr val="tx2"/>
                </a:solidFill>
              </a:rPr>
              <a:t>Optional Tagline Goes Here</a:t>
            </a:r>
            <a:r>
              <a:rPr lang="en-US" smtClean="0"/>
              <a:t>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</a:t>
            </a:r>
            <a:r>
              <a:rPr lang="en-US" smtClean="0">
                <a:solidFill>
                  <a:schemeClr val="tx2"/>
                </a:solidFill>
              </a:rPr>
              <a:t>mn.gov/websiteurl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troke.web.health.state.mn.us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troke.web.health.state.mn.us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Acute Stroke Ready Hospital (ASRH) Designation Site Visit</a:t>
            </a:r>
            <a:br>
              <a:rPr lang="en-US" dirty="0" smtClean="0"/>
            </a:br>
            <a:r>
              <a:rPr lang="en-US" dirty="0" smtClean="0"/>
              <a:t>Opening Presentation Template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Use this template to build your presentation for the opening session of your ASRH designation site visit.</a:t>
            </a:r>
          </a:p>
          <a:p>
            <a:r>
              <a:rPr lang="en-US" i="1" dirty="0" smtClean="0"/>
              <a:t>Please send the completed </a:t>
            </a:r>
            <a:r>
              <a:rPr lang="en-US" i="1" dirty="0" err="1" smtClean="0"/>
              <a:t>powerpoint</a:t>
            </a:r>
            <a:r>
              <a:rPr lang="en-US" i="1" dirty="0" smtClean="0"/>
              <a:t> presentation (opening and data/PI) to stroke system designation coordinator in advance and print copies for the site visit reviewers.</a:t>
            </a:r>
          </a:p>
          <a:p>
            <a:r>
              <a:rPr lang="en-US" i="1" dirty="0" smtClean="0"/>
              <a:t>Contact the stroke system designation coordinator with questions about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889351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Stroke Data (Big Picture) (Save details for Data/PI </a:t>
            </a:r>
            <a:r>
              <a:rPr lang="en-US" dirty="0" err="1"/>
              <a:t>powerpoint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4715" y="1528011"/>
            <a:ext cx="10385759" cy="502518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Metrics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</a:t>
            </a:r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to Stroke Team Activation (stroke code activation) </a:t>
            </a:r>
            <a:r>
              <a:rPr lang="en-US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15 minutes of arrival</a:t>
            </a:r>
            <a:r>
              <a:rPr lang="en-US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)</a:t>
            </a:r>
          </a:p>
          <a:p>
            <a:pPr lvl="1"/>
            <a:r>
              <a:rPr lang="en-US" i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OPTIONAL - IF AVAILABLE 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(this report is currently unavailable in MN Stroke Portal) </a:t>
            </a:r>
            <a:r>
              <a:rPr lang="en-US" i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- Door 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to Provider </a:t>
            </a:r>
            <a:r>
              <a:rPr lang="en-US" b="1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 with 10 minutes of arrival</a:t>
            </a:r>
            <a:r>
              <a:rPr lang="en-US" b="1" i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)</a:t>
            </a:r>
            <a:endParaRPr lang="en-US" b="1" dirty="0" smtClean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Telestroke Activation </a:t>
            </a:r>
            <a:r>
              <a:rPr lang="en-US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15 minutes of arrival)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CT/Image initiated </a:t>
            </a:r>
            <a:r>
              <a:rPr lang="en-US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25 minutes of arrival)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CT Read/Image read </a:t>
            </a:r>
            <a:r>
              <a:rPr lang="en-US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45 minutes of arrival)</a:t>
            </a:r>
            <a:endParaRPr lang="en-US" b="1" i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Needle </a:t>
            </a:r>
            <a:r>
              <a:rPr lang="en-US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60 minutes of arrival) </a:t>
            </a:r>
          </a:p>
          <a:p>
            <a:pPr lvl="2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How many patients received alteplase in last calendar year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Door to Door </a:t>
            </a:r>
            <a:r>
              <a:rPr lang="en-US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(Goal: within 120 minutes of arrival)</a:t>
            </a:r>
          </a:p>
          <a:p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M</a:t>
            </a:r>
            <a:r>
              <a:rPr lang="en-US" i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ay 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utilize the Reports feature in the 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  <a:hlinkClick r:id="rId2"/>
              </a:rPr>
              <a:t>MN Stroke Porta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l or other format that provides big picture look at key ‘door to’ </a:t>
            </a:r>
            <a:r>
              <a:rPr lang="en-US" i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metrics. Data and PI will be further discussed in Data/PI Session.</a:t>
            </a:r>
            <a:endParaRPr lang="en-US" i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89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Telestroke</a:t>
            </a:r>
            <a:r>
              <a:rPr lang="en-US" dirty="0" smtClean="0"/>
              <a:t> relationship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70811" y="1825624"/>
            <a:ext cx="10282989" cy="4527049"/>
          </a:xfrm>
        </p:spPr>
        <p:txBody>
          <a:bodyPr/>
          <a:lstStyle/>
          <a:p>
            <a:r>
              <a:rPr lang="en-US" dirty="0" smtClean="0"/>
              <a:t>Who do you have a contract with</a:t>
            </a:r>
          </a:p>
          <a:p>
            <a:r>
              <a:rPr lang="en-US" dirty="0" smtClean="0"/>
              <a:t>Number of </a:t>
            </a:r>
            <a:r>
              <a:rPr lang="en-US" u="sng" dirty="0" smtClean="0"/>
              <a:t>Acute Stroke Team </a:t>
            </a:r>
            <a:r>
              <a:rPr lang="en-US" dirty="0" smtClean="0"/>
              <a:t>activations (stroke code activations) </a:t>
            </a:r>
            <a:r>
              <a:rPr lang="en-US" b="1" dirty="0" smtClean="0"/>
              <a:t>VERSUS</a:t>
            </a:r>
            <a:r>
              <a:rPr lang="en-US" dirty="0" smtClean="0"/>
              <a:t> Number of </a:t>
            </a:r>
            <a:r>
              <a:rPr lang="en-US" u="sng" dirty="0" smtClean="0"/>
              <a:t>Telestroke</a:t>
            </a:r>
            <a:r>
              <a:rPr lang="en-US" dirty="0" smtClean="0"/>
              <a:t> activations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12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do you perform/implement case review (what is the process)? </a:t>
            </a:r>
            <a:endParaRPr lang="en-US" sz="2800" dirty="0"/>
          </a:p>
          <a:p>
            <a:r>
              <a:rPr lang="en-US" sz="2800" dirty="0" smtClean="0"/>
              <a:t>What elements</a:t>
            </a:r>
            <a:r>
              <a:rPr lang="en-US" sz="3200" dirty="0" smtClean="0"/>
              <a:t> </a:t>
            </a:r>
            <a:r>
              <a:rPr lang="en-US" sz="2800" dirty="0" smtClean="0"/>
              <a:t>do you review? </a:t>
            </a:r>
            <a:endParaRPr lang="en-US" sz="2800" dirty="0"/>
          </a:p>
          <a:p>
            <a:pPr marL="0" indent="0">
              <a:buNone/>
            </a:pPr>
            <a:r>
              <a:rPr lang="en-US" sz="2000" i="1" dirty="0" smtClean="0"/>
              <a:t>*just broad talking points about case review here – we ask you to discuss in more detail in the data presentation – see data presentation slide deck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251214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PI Initiatives and plan</a:t>
            </a:r>
            <a:endParaRPr lang="en-US" sz="3200" dirty="0"/>
          </a:p>
          <a:p>
            <a:r>
              <a:rPr lang="en-US" sz="2000" dirty="0"/>
              <a:t>List </a:t>
            </a:r>
            <a:r>
              <a:rPr lang="en-US" sz="2000" dirty="0" smtClean="0"/>
              <a:t>current or past PI </a:t>
            </a:r>
            <a:r>
              <a:rPr lang="en-US" sz="2000" dirty="0"/>
              <a:t>initiatives </a:t>
            </a:r>
            <a:r>
              <a:rPr lang="en-US" sz="2000" dirty="0" smtClean="0"/>
              <a:t>that </a:t>
            </a:r>
            <a:r>
              <a:rPr lang="en-US" sz="2000" dirty="0"/>
              <a:t>have been successfully </a:t>
            </a:r>
            <a:r>
              <a:rPr lang="en-US" sz="2000" dirty="0" smtClean="0"/>
              <a:t>resolved, or your plan to address this in the future.</a:t>
            </a:r>
          </a:p>
          <a:p>
            <a:pPr marL="0" indent="0">
              <a:buNone/>
            </a:pPr>
            <a:r>
              <a:rPr lang="en-US" sz="2000" i="1" dirty="0"/>
              <a:t>*just broad talking points about </a:t>
            </a:r>
            <a:r>
              <a:rPr lang="en-US" sz="2000" i="1" dirty="0" smtClean="0"/>
              <a:t>performance improvement here </a:t>
            </a:r>
            <a:r>
              <a:rPr lang="en-US" sz="2000" i="1" dirty="0"/>
              <a:t>– we ask you to discuss in more detail in the data </a:t>
            </a:r>
            <a:r>
              <a:rPr lang="en-US" sz="2000" i="1" dirty="0" smtClean="0"/>
              <a:t>presentation – see data  presentation slide deck</a:t>
            </a:r>
            <a:endParaRPr lang="en-US" sz="2000" i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780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52400"/>
            <a:ext cx="11972925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Follow up on previous ASRH Designation Application and Site Visit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Immediate Actions</a:t>
            </a:r>
          </a:p>
          <a:p>
            <a:pPr lvl="1"/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ctions taken to address Immediate Action(s)</a:t>
            </a:r>
          </a:p>
          <a:p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Recommendations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Actions taken to address Recommendation(s) </a:t>
            </a:r>
          </a:p>
        </p:txBody>
      </p:sp>
    </p:spTree>
    <p:extLst>
      <p:ext uri="{BB962C8B-B14F-4D97-AF65-F5344CB8AC3E}">
        <p14:creationId xmlns:p14="http://schemas.microsoft.com/office/powerpoint/2010/main" val="4226864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identified any safety issues, how have you addressed it and worked to remedy the process so it won’t happen again.</a:t>
            </a:r>
          </a:p>
          <a:p>
            <a:pPr lvl="1"/>
            <a:r>
              <a:rPr lang="en-US" dirty="0" smtClean="0"/>
              <a:t>Example: order sets do not match protocol for Acute Stroke in the 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890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Share your program’s greatest success!</a:t>
            </a:r>
          </a:p>
          <a:p>
            <a:r>
              <a:rPr lang="en-US" smtClean="0"/>
              <a:t>And anything </a:t>
            </a:r>
            <a:r>
              <a:rPr lang="en-US" dirty="0" smtClean="0"/>
              <a:t>else you would like the review team to know?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8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[HOSPITAL]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 population served, catchment area</a:t>
            </a:r>
          </a:p>
          <a:p>
            <a:r>
              <a:rPr lang="en-US" dirty="0" smtClean="0"/>
              <a:t>Cities and towns within the catchment area</a:t>
            </a:r>
          </a:p>
        </p:txBody>
      </p:sp>
    </p:spTree>
    <p:extLst>
      <p:ext uri="{BB962C8B-B14F-4D97-AF65-F5344CB8AC3E}">
        <p14:creationId xmlns:p14="http://schemas.microsoft.com/office/powerpoint/2010/main" val="14278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[HOSPITAL]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map of catchment area</a:t>
            </a:r>
          </a:p>
        </p:txBody>
      </p:sp>
    </p:spTree>
    <p:extLst>
      <p:ext uri="{BB962C8B-B14F-4D97-AF65-F5344CB8AC3E}">
        <p14:creationId xmlns:p14="http://schemas.microsoft.com/office/powerpoint/2010/main" val="204844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[HOSPITAL]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EMS agencies within the catchment area </a:t>
            </a:r>
          </a:p>
          <a:p>
            <a:pPr lvl="1"/>
            <a:r>
              <a:rPr lang="en-US" dirty="0" smtClean="0"/>
              <a:t>Differentiate: </a:t>
            </a:r>
          </a:p>
          <a:p>
            <a:pPr lvl="2"/>
            <a:r>
              <a:rPr lang="en-US" dirty="0" smtClean="0"/>
              <a:t>ALS? BLS? Pre-hospital transport? Inter-facility transfer?</a:t>
            </a:r>
            <a:endParaRPr lang="en-US" dirty="0"/>
          </a:p>
          <a:p>
            <a:pPr lvl="1"/>
            <a:r>
              <a:rPr lang="en-US" dirty="0" smtClean="0"/>
              <a:t>Comment on relationship with each EMS agency: </a:t>
            </a:r>
          </a:p>
          <a:p>
            <a:pPr lvl="2"/>
            <a:r>
              <a:rPr lang="en-US" dirty="0" smtClean="0"/>
              <a:t>Do they provide pre-notification of stroke? </a:t>
            </a:r>
          </a:p>
          <a:p>
            <a:pPr lvl="2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 you provide feedback on process/stroke care?</a:t>
            </a:r>
          </a:p>
          <a:p>
            <a:pPr lvl="2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Is EMS involved in stroke committee</a:t>
            </a:r>
          </a:p>
        </p:txBody>
      </p:sp>
    </p:spTree>
    <p:extLst>
      <p:ext uri="{BB962C8B-B14F-4D97-AF65-F5344CB8AC3E}">
        <p14:creationId xmlns:p14="http://schemas.microsoft.com/office/powerpoint/2010/main" val="231389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[HOSPITAL]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specialties/services </a:t>
            </a:r>
            <a:r>
              <a:rPr lang="en-US" dirty="0"/>
              <a:t>available at your </a:t>
            </a:r>
            <a:r>
              <a:rPr lang="en-US" dirty="0" smtClean="0"/>
              <a:t>hospital</a:t>
            </a:r>
          </a:p>
          <a:p>
            <a:pPr lvl="1"/>
            <a:r>
              <a:rPr lang="en-US" dirty="0" smtClean="0"/>
              <a:t>I.E. Critical </a:t>
            </a:r>
            <a:r>
              <a:rPr lang="en-US" dirty="0"/>
              <a:t>Care, Surgery, </a:t>
            </a:r>
            <a:r>
              <a:rPr lang="en-US" dirty="0" smtClean="0"/>
              <a:t>Radiology, Rehabilitation Services, Neurology</a:t>
            </a:r>
            <a:endParaRPr lang="en-US" dirty="0"/>
          </a:p>
          <a:p>
            <a:r>
              <a:rPr lang="en-US" dirty="0"/>
              <a:t>List # </a:t>
            </a:r>
            <a:r>
              <a:rPr lang="en-US" dirty="0" smtClean="0"/>
              <a:t>and composition of physician/provider staff in the ED (and Inpatient if stroke patients are admitted)</a:t>
            </a:r>
          </a:p>
          <a:p>
            <a:pPr lvl="1"/>
            <a:r>
              <a:rPr lang="en-US" dirty="0" smtClean="0"/>
              <a:t>I.E. MD, NP, Emergency Medicine, Family Practice, hospital based or locum</a:t>
            </a:r>
          </a:p>
          <a:p>
            <a:r>
              <a:rPr lang="en-US" dirty="0" smtClean="0"/>
              <a:t>List </a:t>
            </a:r>
            <a:r>
              <a:rPr lang="en-US" dirty="0"/>
              <a:t># and composition (RN, LPN) of </a:t>
            </a:r>
            <a:r>
              <a:rPr lang="en-US" dirty="0" smtClean="0"/>
              <a:t>nursing staff in the ED (and Inpatient of stroke patients are admitted)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1031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Stroke Program Leadership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49248"/>
          </a:xfrm>
        </p:spPr>
        <p:txBody>
          <a:bodyPr>
            <a:normAutofit/>
          </a:bodyPr>
          <a:lstStyle/>
          <a:p>
            <a:r>
              <a:rPr lang="en-US" dirty="0" smtClean="0"/>
              <a:t>Stroke Coordinator</a:t>
            </a:r>
            <a:endParaRPr lang="en-US" dirty="0"/>
          </a:p>
          <a:p>
            <a:r>
              <a:rPr lang="en-US" dirty="0" smtClean="0"/>
              <a:t>Stroke Medical Director</a:t>
            </a:r>
            <a:endParaRPr lang="en-US" dirty="0"/>
          </a:p>
          <a:p>
            <a:r>
              <a:rPr lang="en-US" dirty="0"/>
              <a:t>Outline Stroke Program </a:t>
            </a:r>
            <a:r>
              <a:rPr lang="en-US" dirty="0" smtClean="0"/>
              <a:t>Leadership’ Participation </a:t>
            </a:r>
            <a:r>
              <a:rPr lang="en-US" dirty="0"/>
              <a:t>In:</a:t>
            </a:r>
          </a:p>
          <a:p>
            <a:pPr lvl="1"/>
            <a:r>
              <a:rPr lang="en-US" dirty="0"/>
              <a:t>MDH stroke program opportunities (I.E. webinars, workshops, other)</a:t>
            </a:r>
          </a:p>
          <a:p>
            <a:pPr lvl="1"/>
            <a:r>
              <a:rPr lang="en-US" dirty="0"/>
              <a:t>MDH stroke program partnerships (I.E. public awareness, transitions of care, other)</a:t>
            </a:r>
          </a:p>
          <a:p>
            <a:pPr lvl="1"/>
            <a:r>
              <a:rPr lang="en-US" dirty="0"/>
              <a:t>Any </a:t>
            </a:r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other hospital, community or statewide stroke networking, learning, or partnerships (I.E. Time Critical </a:t>
            </a:r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Response Initiative or other regional partnership</a:t>
            </a:r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3638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Stroke Program Multidisciplinary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7684"/>
          </a:xfrm>
        </p:spPr>
        <p:txBody>
          <a:bodyPr/>
          <a:lstStyle/>
          <a:p>
            <a:r>
              <a:rPr lang="en-US" dirty="0" smtClean="0"/>
              <a:t>List hospital team members (in addition to stroke program leadership) that support the stroke program and how: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EMS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Radiology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Lab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Pharmacy</a:t>
            </a: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Quality</a:t>
            </a:r>
            <a:endParaRPr lang="en-US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84621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Typical Stroke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lease describe your ‘typical stroke patient(s)’</a:t>
            </a:r>
          </a:p>
          <a:p>
            <a:pPr lvl="1"/>
            <a:r>
              <a:rPr lang="en-US" dirty="0" smtClean="0"/>
              <a:t>Age</a:t>
            </a:r>
          </a:p>
          <a:p>
            <a:pPr lvl="1"/>
            <a:r>
              <a:rPr lang="en-US" dirty="0" smtClean="0"/>
              <a:t>Gender</a:t>
            </a:r>
          </a:p>
          <a:p>
            <a:pPr lvl="1"/>
            <a:r>
              <a:rPr lang="en-US" dirty="0" smtClean="0"/>
              <a:t>Common risk factors (lifestyle and medical)</a:t>
            </a:r>
          </a:p>
          <a:p>
            <a:pPr lvl="1"/>
            <a:r>
              <a:rPr lang="en-US" dirty="0" smtClean="0"/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193136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Stroke Data (Big Picture) (Save details for Data/PI </a:t>
            </a:r>
            <a:r>
              <a:rPr lang="en-US" dirty="0" err="1" smtClean="0"/>
              <a:t>powerpoint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95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Stroke </a:t>
            </a:r>
            <a:r>
              <a:rPr lang="en-US" dirty="0"/>
              <a:t>Volumes by </a:t>
            </a:r>
            <a:r>
              <a:rPr lang="en-US" dirty="0" smtClean="0"/>
              <a:t>year</a:t>
            </a:r>
          </a:p>
          <a:p>
            <a:pPr lvl="1"/>
            <a:r>
              <a:rPr lang="en-US" dirty="0" smtClean="0"/>
              <a:t>By </a:t>
            </a:r>
            <a:r>
              <a:rPr lang="en-US" dirty="0"/>
              <a:t>type (ischemic, </a:t>
            </a:r>
            <a:r>
              <a:rPr lang="en-US" dirty="0" smtClean="0"/>
              <a:t>types of hemorrhagic</a:t>
            </a:r>
            <a:r>
              <a:rPr lang="en-US" dirty="0"/>
              <a:t>, TIA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Number of strokes admitted </a:t>
            </a:r>
            <a:endParaRPr lang="en-US" dirty="0"/>
          </a:p>
          <a:p>
            <a:pPr lvl="1"/>
            <a:r>
              <a:rPr lang="en-US" dirty="0"/>
              <a:t>By type </a:t>
            </a:r>
            <a:r>
              <a:rPr lang="en-US" dirty="0" smtClean="0"/>
              <a:t>(ischemic, </a:t>
            </a:r>
            <a:r>
              <a:rPr lang="en-US" dirty="0"/>
              <a:t>types of hemorrhagic, TIA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Discharge disposition</a:t>
            </a:r>
            <a:endParaRPr lang="en-US" dirty="0"/>
          </a:p>
          <a:p>
            <a:r>
              <a:rPr lang="en-US" dirty="0"/>
              <a:t>Number transferred</a:t>
            </a:r>
          </a:p>
          <a:p>
            <a:pPr lvl="1"/>
            <a:r>
              <a:rPr lang="en-US" dirty="0"/>
              <a:t>Where transferred </a:t>
            </a:r>
            <a:r>
              <a:rPr lang="en-US" dirty="0" smtClean="0"/>
              <a:t>to</a:t>
            </a:r>
            <a:endParaRPr lang="en-US" dirty="0"/>
          </a:p>
          <a:p>
            <a:pPr lvl="1"/>
            <a:r>
              <a:rPr lang="en-US" dirty="0" smtClean="0"/>
              <a:t>By type </a:t>
            </a:r>
            <a:r>
              <a:rPr lang="en-US" dirty="0"/>
              <a:t>(ischemic, types of hemorrhagic, TIA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May utilize the Reports feature in the 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  <a:hlinkClick r:id="rId2"/>
              </a:rPr>
              <a:t>MN Stroke Porta</a:t>
            </a:r>
            <a:r>
              <a:rPr lang="en-US" i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l or other format that provides big picture look at </a:t>
            </a:r>
            <a:r>
              <a:rPr lang="en-US" i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your stroke volume, admits and transfers</a:t>
            </a:r>
            <a:endParaRPr lang="en-US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824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6F5552E-7FA5-401C-A5C1-DF343DC4B3F7}" vid="{00869514-4466-4273-82D4-87EB9D6873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0AF960DE3C4A92E1BEB231BBDACE" ma:contentTypeVersion="0" ma:contentTypeDescription="Create a new document." ma:contentTypeScope="" ma:versionID="82899579051dc9e5f49494bf955404b0">
  <xsd:schema xmlns:xsd="http://www.w3.org/2001/XMLSchema" xmlns:xs="http://www.w3.org/2001/XMLSchema" xmlns:p="http://schemas.microsoft.com/office/2006/metadata/properties" xmlns:ns2="a340cd5a-8d85-4c94-8b3b-dcb04460a05d" targetNamespace="http://schemas.microsoft.com/office/2006/metadata/properties" ma:root="true" ma:fieldsID="db02e23880311bbb15d0b1434d17a118" ns2:_="">
    <xsd:import namespace="a340cd5a-8d85-4c94-8b3b-dcb04460a05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40cd5a-8d85-4c94-8b3b-dcb04460a05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340cd5a-8d85-4c94-8b3b-dcb04460a05d">3EUZQJVPJPKD-1734757124-28</_dlc_DocId>
    <_dlc_DocIdUrl xmlns="a340cd5a-8d85-4c94-8b3b-dcb04460a05d">
      <Url>https://inside.mn.gov/sites/MDH/permanent/comm_proj/_layouts/15/DocIdRedir.aspx?ID=3EUZQJVPJPKD-1734757124-28</Url>
      <Description>3EUZQJVPJPKD-1734757124-28</Description>
    </_dlc_DocIdUrl>
  </documentManagement>
</p:properties>
</file>

<file path=customXml/itemProps1.xml><?xml version="1.0" encoding="utf-8"?>
<ds:datastoreItem xmlns:ds="http://schemas.openxmlformats.org/officeDocument/2006/customXml" ds:itemID="{3697F3D0-D31E-40E5-80D0-AD0B09EC31F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62FC8F2-806C-4782-9382-CDEEF98BFA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40cd5a-8d85-4c94-8b3b-dcb04460a0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617A5B-38EC-4037-96F9-B81D9FB1B3A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26A1386-9537-4EA6-B9A3-FB7D154FAC23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a340cd5a-8d85-4c94-8b3b-dcb04460a05d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MDH PowerPoint</Template>
  <TotalTime>359</TotalTime>
  <Words>842</Words>
  <Application>Microsoft Office PowerPoint</Application>
  <PresentationFormat>Widescreen</PresentationFormat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NeueHaasGroteskText Std</vt:lpstr>
      <vt:lpstr>MN.IT</vt:lpstr>
      <vt:lpstr>Acute Stroke Ready Hospital (ASRH) Designation Site Visit Opening Presentation Template</vt:lpstr>
      <vt:lpstr>About [HOSPITAL] (1)</vt:lpstr>
      <vt:lpstr>About [HOSPITAL] (2)</vt:lpstr>
      <vt:lpstr>About [HOSPITAL] (3)</vt:lpstr>
      <vt:lpstr>About [HOSPITAL] (4)</vt:lpstr>
      <vt:lpstr>Stroke Program Leadership Team</vt:lpstr>
      <vt:lpstr>Stroke Program Multidisciplinary Team</vt:lpstr>
      <vt:lpstr>Typical Stroke Patient</vt:lpstr>
      <vt:lpstr>Stroke Data (Big Picture) (Save details for Data/PI powerpoint)</vt:lpstr>
      <vt:lpstr>Stroke Data (Big Picture) (Save details for Data/PI powerpoint)</vt:lpstr>
      <vt:lpstr>Telestroke relationship</vt:lpstr>
      <vt:lpstr>Case Review</vt:lpstr>
      <vt:lpstr>Performance Improvement</vt:lpstr>
      <vt:lpstr>Follow up on previous ASRH Designation Application and Site Visit </vt:lpstr>
      <vt:lpstr>Safety issues</vt:lpstr>
      <vt:lpstr>Closing</vt:lpstr>
    </vt:vector>
  </TitlesOfParts>
  <Company>Minnesota Department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ASRH Site Visit Opening Presentation Template</dc:title>
  <dc:subject>ASRH Site Visit Opening Presentation Template</dc:subject>
  <dc:creator>MDH HPCD</dc:creator>
  <cp:keywords>PowerPoint, Template</cp:keywords>
  <dc:description>Version 1.1, Released 8-2016</dc:description>
  <cp:lastModifiedBy>Gray Ansari, Michelle (MDH)</cp:lastModifiedBy>
  <cp:revision>42</cp:revision>
  <dcterms:created xsi:type="dcterms:W3CDTF">2017-09-21T19:57:49Z</dcterms:created>
  <dcterms:modified xsi:type="dcterms:W3CDTF">2020-08-31T16:29:49Z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0x0101006B0F0AF960DE3C4A92E1BEB231BBDACE</vt:lpwstr>
  </property>
  <property fmtid="{D5CDD505-2E9C-101B-9397-08002B2CF9AE}" pid="3" name="_dlc_DocIdItemGuid">
    <vt:lpwstr>51612d0f-3fe8-4978-a8d9-f384c5e0293e</vt:lpwstr>
  </property>
</Properties>
</file>