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9" r:id="rId4"/>
    <p:sldId id="260" r:id="rId5"/>
    <p:sldId id="261" r:id="rId6"/>
    <p:sldId id="262" r:id="rId7"/>
    <p:sldId id="263" r:id="rId8"/>
    <p:sldId id="264" r:id="rId9"/>
    <p:sldId id="265" r:id="rId10"/>
    <p:sldId id="258" r:id="rId11"/>
  </p:sldIdLst>
  <p:sldSz cx="123444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8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865"/>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6" autoAdjust="0"/>
    <p:restoredTop sz="70015" autoAdjust="0"/>
  </p:normalViewPr>
  <p:slideViewPr>
    <p:cSldViewPr snapToGrid="0" showGuides="1">
      <p:cViewPr varScale="1">
        <p:scale>
          <a:sx n="82" d="100"/>
          <a:sy n="82" d="100"/>
        </p:scale>
        <p:origin x="1592" y="56"/>
      </p:cViewPr>
      <p:guideLst>
        <p:guide orient="horz" pos="2160"/>
        <p:guide pos="3888"/>
      </p:guideLst>
    </p:cSldViewPr>
  </p:slideViewPr>
  <p:notesTextViewPr>
    <p:cViewPr>
      <p:scale>
        <a:sx n="1" d="1"/>
        <a:sy n="1" d="1"/>
      </p:scale>
      <p:origin x="0" y="0"/>
    </p:cViewPr>
  </p:notesTextViewPr>
  <p:notesViewPr>
    <p:cSldViewPr snapToGrid="0">
      <p:cViewPr varScale="1">
        <p:scale>
          <a:sx n="89" d="100"/>
          <a:sy n="89" d="100"/>
        </p:scale>
        <p:origin x="3788"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977EC3-D7F4-487E-A1AF-DBD88F5EFEEE}" type="datetimeFigureOut">
              <a:rPr lang="en-US" smtClean="0"/>
              <a:t>9/5/2019</a:t>
            </a:fld>
            <a:endParaRPr lang="en-US"/>
          </a:p>
        </p:txBody>
      </p:sp>
      <p:sp>
        <p:nvSpPr>
          <p:cNvPr id="4" name="Slide Image Placeholder 3"/>
          <p:cNvSpPr>
            <a:spLocks noGrp="1" noRot="1" noChangeAspect="1"/>
          </p:cNvSpPr>
          <p:nvPr>
            <p:ph type="sldImg" idx="2"/>
          </p:nvPr>
        </p:nvSpPr>
        <p:spPr>
          <a:xfrm>
            <a:off x="652463" y="1143000"/>
            <a:ext cx="55530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EFBD4B-D501-435E-BD6C-50C73707DD9F}" type="slidenum">
              <a:rPr lang="en-US" smtClean="0"/>
              <a:t>‹#›</a:t>
            </a:fld>
            <a:endParaRPr lang="en-US"/>
          </a:p>
        </p:txBody>
      </p:sp>
    </p:spTree>
    <p:extLst>
      <p:ext uri="{BB962C8B-B14F-4D97-AF65-F5344CB8AC3E}">
        <p14:creationId xmlns:p14="http://schemas.microsoft.com/office/powerpoint/2010/main" val="2039523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Getting leadership buy-in is crucial</a:t>
            </a:r>
            <a:r>
              <a:rPr lang="en-US" baseline="0" dirty="0" smtClean="0"/>
              <a:t> to program success. </a:t>
            </a:r>
          </a:p>
          <a:p>
            <a:pPr defTabSz="931774">
              <a:defRPr/>
            </a:pPr>
            <a:r>
              <a:rPr lang="en-US" baseline="0" dirty="0" smtClean="0"/>
              <a:t>C</a:t>
            </a:r>
            <a:r>
              <a:rPr lang="en-US" dirty="0" smtClean="0"/>
              <a:t>ommunicate with your leadership about the diabetes epidemic and why its essential to prevent or delay the onset of type 2 diabetes among employees.</a:t>
            </a:r>
          </a:p>
          <a:p>
            <a:endParaRPr lang="en-US" dirty="0"/>
          </a:p>
        </p:txBody>
      </p:sp>
      <p:sp>
        <p:nvSpPr>
          <p:cNvPr id="4" name="Slide Number Placeholder 3"/>
          <p:cNvSpPr>
            <a:spLocks noGrp="1"/>
          </p:cNvSpPr>
          <p:nvPr>
            <p:ph type="sldNum" sz="quarter" idx="10"/>
          </p:nvPr>
        </p:nvSpPr>
        <p:spPr/>
        <p:txBody>
          <a:bodyPr/>
          <a:lstStyle/>
          <a:p>
            <a:fld id="{2FEFBD4B-D501-435E-BD6C-50C73707DD9F}" type="slidenum">
              <a:rPr lang="en-US" smtClean="0"/>
              <a:t>2</a:t>
            </a:fld>
            <a:endParaRPr lang="en-US"/>
          </a:p>
        </p:txBody>
      </p:sp>
    </p:spTree>
    <p:extLst>
      <p:ext uri="{BB962C8B-B14F-4D97-AF65-F5344CB8AC3E}">
        <p14:creationId xmlns:p14="http://schemas.microsoft.com/office/powerpoint/2010/main" val="2183883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quick way to see the potential future</a:t>
            </a:r>
            <a:r>
              <a:rPr lang="en-US" baseline="0" dirty="0" smtClean="0"/>
              <a:t> cost of diabetes in your workplace. If you have actual claims and pharmaceutical cost data, this may be compelling data to share with leadership.</a:t>
            </a:r>
          </a:p>
          <a:p>
            <a:endParaRPr lang="en-US" baseline="0" dirty="0" smtClean="0"/>
          </a:p>
          <a:p>
            <a:r>
              <a:rPr lang="en-US" dirty="0" smtClean="0"/>
              <a:t>https://www.health.state.mn.us/data/apcd/docs/20160127_chronicconditions.pdf</a:t>
            </a:r>
          </a:p>
          <a:p>
            <a:endParaRPr lang="en-US" dirty="0"/>
          </a:p>
        </p:txBody>
      </p:sp>
      <p:sp>
        <p:nvSpPr>
          <p:cNvPr id="4" name="Slide Number Placeholder 3"/>
          <p:cNvSpPr>
            <a:spLocks noGrp="1"/>
          </p:cNvSpPr>
          <p:nvPr>
            <p:ph type="sldNum" sz="quarter" idx="10"/>
          </p:nvPr>
        </p:nvSpPr>
        <p:spPr/>
        <p:txBody>
          <a:bodyPr/>
          <a:lstStyle/>
          <a:p>
            <a:fld id="{2FEFBD4B-D501-435E-BD6C-50C73707DD9F}" type="slidenum">
              <a:rPr lang="en-US" smtClean="0"/>
              <a:t>3</a:t>
            </a:fld>
            <a:endParaRPr lang="en-US"/>
          </a:p>
        </p:txBody>
      </p:sp>
    </p:spTree>
    <p:extLst>
      <p:ext uri="{BB962C8B-B14F-4D97-AF65-F5344CB8AC3E}">
        <p14:creationId xmlns:p14="http://schemas.microsoft.com/office/powerpoint/2010/main" val="1353107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The next step is to determine your options for offering DPP in the workplace. </a:t>
            </a:r>
          </a:p>
          <a:p>
            <a:pPr defTabSz="931774">
              <a:defRPr/>
            </a:pPr>
            <a:endParaRPr lang="en-US" baseline="0" dirty="0" smtClean="0"/>
          </a:p>
          <a:p>
            <a:pPr defTabSz="931774">
              <a:defRPr/>
            </a:pPr>
            <a:r>
              <a:rPr lang="en-US" baseline="0" dirty="0" smtClean="0"/>
              <a:t>There are mobile, clinical, community and onsite options. </a:t>
            </a:r>
          </a:p>
          <a:p>
            <a:pPr defTabSz="931774">
              <a:defRPr/>
            </a:pPr>
            <a:r>
              <a:rPr lang="en-US" dirty="0" smtClean="0"/>
              <a:t>.</a:t>
            </a:r>
          </a:p>
          <a:p>
            <a:endParaRPr lang="en-US" dirty="0"/>
          </a:p>
        </p:txBody>
      </p:sp>
      <p:sp>
        <p:nvSpPr>
          <p:cNvPr id="4" name="Slide Number Placeholder 3"/>
          <p:cNvSpPr>
            <a:spLocks noGrp="1"/>
          </p:cNvSpPr>
          <p:nvPr>
            <p:ph type="sldNum" sz="quarter" idx="10"/>
          </p:nvPr>
        </p:nvSpPr>
        <p:spPr/>
        <p:txBody>
          <a:bodyPr/>
          <a:lstStyle/>
          <a:p>
            <a:fld id="{2FEFBD4B-D501-435E-BD6C-50C73707DD9F}" type="slidenum">
              <a:rPr lang="en-US" smtClean="0"/>
              <a:t>4</a:t>
            </a:fld>
            <a:endParaRPr lang="en-US"/>
          </a:p>
        </p:txBody>
      </p:sp>
    </p:spTree>
    <p:extLst>
      <p:ext uri="{BB962C8B-B14F-4D97-AF65-F5344CB8AC3E}">
        <p14:creationId xmlns:p14="http://schemas.microsoft.com/office/powerpoint/2010/main" val="2899658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There are a wide range of DPP programs</a:t>
            </a:r>
            <a:r>
              <a:rPr lang="en-US" baseline="0" dirty="0" smtClean="0"/>
              <a:t> offered that consider gender and age as well as language needs for your population. Consider the ways you currently tailor training for your employee population when choosing a vendor.</a:t>
            </a:r>
            <a:endParaRPr lang="en-US" dirty="0" smtClean="0"/>
          </a:p>
          <a:p>
            <a:endParaRPr lang="en-US" dirty="0"/>
          </a:p>
        </p:txBody>
      </p:sp>
      <p:sp>
        <p:nvSpPr>
          <p:cNvPr id="4" name="Slide Number Placeholder 3"/>
          <p:cNvSpPr>
            <a:spLocks noGrp="1"/>
          </p:cNvSpPr>
          <p:nvPr>
            <p:ph type="sldNum" sz="quarter" idx="10"/>
          </p:nvPr>
        </p:nvSpPr>
        <p:spPr/>
        <p:txBody>
          <a:bodyPr/>
          <a:lstStyle/>
          <a:p>
            <a:fld id="{2FEFBD4B-D501-435E-BD6C-50C73707DD9F}" type="slidenum">
              <a:rPr lang="en-US" smtClean="0"/>
              <a:t>5</a:t>
            </a:fld>
            <a:endParaRPr lang="en-US"/>
          </a:p>
        </p:txBody>
      </p:sp>
    </p:spTree>
    <p:extLst>
      <p:ext uri="{BB962C8B-B14F-4D97-AF65-F5344CB8AC3E}">
        <p14:creationId xmlns:p14="http://schemas.microsoft.com/office/powerpoint/2010/main" val="1520697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Several of Minnesota’s major health plans offer a preferred vendor for their self-insured</a:t>
            </a:r>
            <a:r>
              <a:rPr lang="en-US" baseline="0" dirty="0" smtClean="0"/>
              <a:t> clients and in many cases, their fully ensured clients over 50 covered lives. Consult your broker or health plan account manager for your options.</a:t>
            </a:r>
            <a:endParaRPr lang="en-US" dirty="0" smtClean="0"/>
          </a:p>
          <a:p>
            <a:endParaRPr lang="en-US" dirty="0"/>
          </a:p>
        </p:txBody>
      </p:sp>
      <p:sp>
        <p:nvSpPr>
          <p:cNvPr id="4" name="Slide Number Placeholder 3"/>
          <p:cNvSpPr>
            <a:spLocks noGrp="1"/>
          </p:cNvSpPr>
          <p:nvPr>
            <p:ph type="sldNum" sz="quarter" idx="10"/>
          </p:nvPr>
        </p:nvSpPr>
        <p:spPr/>
        <p:txBody>
          <a:bodyPr/>
          <a:lstStyle/>
          <a:p>
            <a:fld id="{2FEFBD4B-D501-435E-BD6C-50C73707DD9F}" type="slidenum">
              <a:rPr lang="en-US" smtClean="0"/>
              <a:t>6</a:t>
            </a:fld>
            <a:endParaRPr lang="en-US"/>
          </a:p>
        </p:txBody>
      </p:sp>
    </p:spTree>
    <p:extLst>
      <p:ext uri="{BB962C8B-B14F-4D97-AF65-F5344CB8AC3E}">
        <p14:creationId xmlns:p14="http://schemas.microsoft.com/office/powerpoint/2010/main" val="991794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Third, we suggest</a:t>
            </a:r>
            <a:r>
              <a:rPr lang="en-US" baseline="0" dirty="0" smtClean="0"/>
              <a:t> developing a strategy and implementation plan for offering DPP in the workplace if your DPP provider does not offer this service. A promotional plan and timeline for roll out is critical to introduce this topic to your employees.</a:t>
            </a:r>
          </a:p>
          <a:p>
            <a:pPr defTabSz="931774">
              <a:defRPr/>
            </a:pPr>
            <a:endParaRPr lang="en-US" baseline="0" dirty="0" smtClean="0"/>
          </a:p>
          <a:p>
            <a:pPr defTabSz="931774">
              <a:defRPr/>
            </a:pPr>
            <a:r>
              <a:rPr lang="en-US" baseline="0" dirty="0" smtClean="0"/>
              <a:t>Consult your provider for their implementation plan.</a:t>
            </a:r>
            <a:endParaRPr lang="en-US" dirty="0" smtClean="0"/>
          </a:p>
          <a:p>
            <a:endParaRPr lang="en-US" dirty="0"/>
          </a:p>
        </p:txBody>
      </p:sp>
      <p:sp>
        <p:nvSpPr>
          <p:cNvPr id="4" name="Slide Number Placeholder 3"/>
          <p:cNvSpPr>
            <a:spLocks noGrp="1"/>
          </p:cNvSpPr>
          <p:nvPr>
            <p:ph type="sldNum" sz="quarter" idx="10"/>
          </p:nvPr>
        </p:nvSpPr>
        <p:spPr/>
        <p:txBody>
          <a:bodyPr/>
          <a:lstStyle/>
          <a:p>
            <a:fld id="{2FEFBD4B-D501-435E-BD6C-50C73707DD9F}" type="slidenum">
              <a:rPr lang="en-US" smtClean="0"/>
              <a:t>7</a:t>
            </a:fld>
            <a:endParaRPr lang="en-US"/>
          </a:p>
        </p:txBody>
      </p:sp>
    </p:spTree>
    <p:extLst>
      <p:ext uri="{BB962C8B-B14F-4D97-AF65-F5344CB8AC3E}">
        <p14:creationId xmlns:p14="http://schemas.microsoft.com/office/powerpoint/2010/main" val="609240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If you have questions or comments, please call us to learn more about the DPP.</a:t>
            </a:r>
          </a:p>
          <a:p>
            <a:endParaRPr lang="en-US" dirty="0"/>
          </a:p>
        </p:txBody>
      </p:sp>
      <p:sp>
        <p:nvSpPr>
          <p:cNvPr id="4" name="Slide Number Placeholder 3"/>
          <p:cNvSpPr>
            <a:spLocks noGrp="1"/>
          </p:cNvSpPr>
          <p:nvPr>
            <p:ph type="sldNum" sz="quarter" idx="10"/>
          </p:nvPr>
        </p:nvSpPr>
        <p:spPr/>
        <p:txBody>
          <a:bodyPr/>
          <a:lstStyle/>
          <a:p>
            <a:fld id="{2FEFBD4B-D501-435E-BD6C-50C73707DD9F}" type="slidenum">
              <a:rPr lang="en-US" smtClean="0"/>
              <a:t>8</a:t>
            </a:fld>
            <a:endParaRPr lang="en-US"/>
          </a:p>
        </p:txBody>
      </p:sp>
    </p:spTree>
    <p:extLst>
      <p:ext uri="{BB962C8B-B14F-4D97-AF65-F5344CB8AC3E}">
        <p14:creationId xmlns:p14="http://schemas.microsoft.com/office/powerpoint/2010/main" val="2299366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If you have questions or comments, please call us to learn more about the DPP.</a:t>
            </a:r>
          </a:p>
          <a:p>
            <a:endParaRPr lang="en-US" dirty="0"/>
          </a:p>
        </p:txBody>
      </p:sp>
      <p:sp>
        <p:nvSpPr>
          <p:cNvPr id="4" name="Slide Number Placeholder 3"/>
          <p:cNvSpPr>
            <a:spLocks noGrp="1"/>
          </p:cNvSpPr>
          <p:nvPr>
            <p:ph type="sldNum" sz="quarter" idx="10"/>
          </p:nvPr>
        </p:nvSpPr>
        <p:spPr/>
        <p:txBody>
          <a:bodyPr/>
          <a:lstStyle/>
          <a:p>
            <a:fld id="{2FEFBD4B-D501-435E-BD6C-50C73707DD9F}" type="slidenum">
              <a:rPr lang="en-US" smtClean="0"/>
              <a:t>9</a:t>
            </a:fld>
            <a:endParaRPr lang="en-US"/>
          </a:p>
        </p:txBody>
      </p:sp>
    </p:spTree>
    <p:extLst>
      <p:ext uri="{BB962C8B-B14F-4D97-AF65-F5344CB8AC3E}">
        <p14:creationId xmlns:p14="http://schemas.microsoft.com/office/powerpoint/2010/main" val="17490036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0" name="gray background" descr="background"/>
          <p:cNvSpPr/>
          <p:nvPr userDrawn="1"/>
        </p:nvSpPr>
        <p:spPr>
          <a:xfrm>
            <a:off x="0" y="5383530"/>
            <a:ext cx="12344400" cy="147447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Footer"/>
          <p:cNvSpPr>
            <a:spLocks noGrp="1"/>
          </p:cNvSpPr>
          <p:nvPr userDrawn="1">
            <p:ph type="ftr" sz="quarter" idx="3"/>
          </p:nvPr>
        </p:nvSpPr>
        <p:spPr>
          <a:xfrm>
            <a:off x="1679888" y="6362701"/>
            <a:ext cx="8984625" cy="358775"/>
          </a:xfrm>
          <a:prstGeom prst="rect">
            <a:avLst/>
          </a:prstGeom>
        </p:spPr>
        <p:txBody>
          <a:bodyPr vert="horz" lIns="91440" tIns="45720" rIns="91440" bIns="45720" rtlCol="0" anchor="ctr"/>
          <a:lstStyle>
            <a:lvl1pPr algn="ctr">
              <a:defRPr sz="1000" b="1" i="0" cap="all" spc="200" baseline="0">
                <a:solidFill>
                  <a:schemeClr val="accent1"/>
                </a:solidFill>
                <a:latin typeface="Calibri" panose="020F0502020204030204" pitchFamily="34" charset="0"/>
              </a:defRPr>
            </a:lvl1pPr>
          </a:lstStyle>
          <a:p>
            <a:r>
              <a:rPr lang="en-US" smtClean="0"/>
              <a:t>PROTECTING, MAINTAINING AND IMPROVING THE HEALTH OF ALL MINNESOTANS</a:t>
            </a:r>
            <a:endParaRPr lang="en-US"/>
          </a:p>
        </p:txBody>
      </p:sp>
      <p:sp>
        <p:nvSpPr>
          <p:cNvPr id="12" name="Text Placeholder 10"/>
          <p:cNvSpPr>
            <a:spLocks noGrp="1"/>
          </p:cNvSpPr>
          <p:nvPr>
            <p:ph type="body" sz="quarter" idx="14" hasCustomPrompt="1"/>
          </p:nvPr>
        </p:nvSpPr>
        <p:spPr>
          <a:xfrm>
            <a:off x="2837499" y="5507724"/>
            <a:ext cx="6669405" cy="854976"/>
          </a:xfrm>
        </p:spPr>
        <p:txBody>
          <a:bodyPr>
            <a:normAutofit/>
          </a:bodyPr>
          <a:lstStyle>
            <a:lvl1pPr marL="0" indent="0" algn="ctr">
              <a:spcBef>
                <a:spcPts val="0"/>
              </a:spcBef>
              <a:spcAft>
                <a:spcPts val="1000"/>
              </a:spcAft>
              <a:buNone/>
              <a:defRPr sz="1800" baseline="0">
                <a:latin typeface="+mn-lt"/>
              </a:defRPr>
            </a:lvl1pPr>
          </a:lstStyle>
          <a:p>
            <a:r>
              <a:rPr lang="en-US" sz="1800" smtClean="0"/>
              <a:t>Author Name and </a:t>
            </a:r>
            <a:r>
              <a:rPr lang="en-US" sz="1800" dirty="0" smtClean="0"/>
              <a:t>Job Title</a:t>
            </a:r>
          </a:p>
          <a:p>
            <a:r>
              <a:rPr lang="en-US" sz="1800" dirty="0" smtClean="0"/>
              <a:t>Date</a:t>
            </a:r>
            <a:endParaRPr lang="en-US" dirty="0"/>
          </a:p>
        </p:txBody>
      </p:sp>
      <p:sp>
        <p:nvSpPr>
          <p:cNvPr id="2" name="Title 1"/>
          <p:cNvSpPr>
            <a:spLocks noGrp="1"/>
          </p:cNvSpPr>
          <p:nvPr userDrawn="1">
            <p:ph type="ctrTitle" hasCustomPrompt="1"/>
          </p:nvPr>
        </p:nvSpPr>
        <p:spPr bwMode="gray">
          <a:xfrm>
            <a:off x="0" y="4178054"/>
            <a:ext cx="12344400" cy="1194966"/>
          </a:xfrm>
          <a:solidFill>
            <a:schemeClr val="accent2"/>
          </a:solidFill>
        </p:spPr>
        <p:txBody>
          <a:bodyPr anchor="ctr">
            <a:normAutofit/>
          </a:bodyPr>
          <a:lstStyle>
            <a:lvl1pPr marL="0" algn="ctr">
              <a:spcAft>
                <a:spcPts val="0"/>
              </a:spcAft>
              <a:defRPr sz="4400" baseline="0">
                <a:solidFill>
                  <a:schemeClr val="accent1"/>
                </a:solidFill>
              </a:defRPr>
            </a:lvl1pPr>
          </a:lstStyle>
          <a:p>
            <a:r>
              <a:rPr lang="en-US" smtClean="0"/>
              <a:t>Presentation Title</a:t>
            </a:r>
            <a:endParaRPr lang="en-US"/>
          </a:p>
        </p:txBody>
      </p:sp>
      <p:pic>
        <p:nvPicPr>
          <p:cNvPr id="4" name="Picture 3" descr="M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344401" cy="4188564"/>
          </a:xfrm>
          <a:prstGeom prst="rect">
            <a:avLst/>
          </a:prstGeom>
        </p:spPr>
      </p:pic>
    </p:spTree>
    <p:extLst>
      <p:ext uri="{BB962C8B-B14F-4D97-AF65-F5344CB8AC3E}">
        <p14:creationId xmlns:p14="http://schemas.microsoft.com/office/powerpoint/2010/main" val="314144077"/>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1/2 1/2">
    <p:spTree>
      <p:nvGrpSpPr>
        <p:cNvPr id="1" name=""/>
        <p:cNvGrpSpPr/>
        <p:nvPr/>
      </p:nvGrpSpPr>
      <p:grpSpPr>
        <a:xfrm>
          <a:off x="0" y="0"/>
          <a:ext cx="0" cy="0"/>
          <a:chOff x="0" y="0"/>
          <a:chExt cx="0" cy="0"/>
        </a:xfrm>
      </p:grpSpPr>
      <p:sp>
        <p:nvSpPr>
          <p:cNvPr id="19" name="Text Placeholder 6"/>
          <p:cNvSpPr>
            <a:spLocks noGrp="1"/>
          </p:cNvSpPr>
          <p:nvPr>
            <p:ph type="body" sz="quarter" idx="13" hasCustomPrompt="1"/>
          </p:nvPr>
        </p:nvSpPr>
        <p:spPr>
          <a:xfrm>
            <a:off x="0" y="4834646"/>
            <a:ext cx="12344400" cy="1141973"/>
          </a:xfrm>
        </p:spPr>
        <p:txBody>
          <a:bodyPr anchor="t">
            <a:normAutofit/>
          </a:bodyPr>
          <a:lstStyle>
            <a:lvl1pPr marL="0" indent="0" algn="ctr">
              <a:lnSpc>
                <a:spcPct val="100000"/>
              </a:lnSpc>
              <a:spcBef>
                <a:spcPts val="0"/>
              </a:spcBef>
              <a:buNone/>
              <a:defRPr sz="2400" baseline="0">
                <a:solidFill>
                  <a:schemeClr val="accent1"/>
                </a:solidFill>
              </a:defRPr>
            </a:lvl1pPr>
          </a:lstStyle>
          <a:p>
            <a:pPr lvl="0"/>
            <a:r>
              <a:rPr lang="en-US" smtClean="0"/>
              <a:t>Add contact information</a:t>
            </a:r>
            <a:endParaRPr lang="en-US" dirty="0"/>
          </a:p>
        </p:txBody>
      </p:sp>
      <p:sp>
        <p:nvSpPr>
          <p:cNvPr id="21" name="Footer"/>
          <p:cNvSpPr txBox="1">
            <a:spLocks/>
          </p:cNvSpPr>
          <p:nvPr userDrawn="1"/>
        </p:nvSpPr>
        <p:spPr>
          <a:xfrm>
            <a:off x="2027074" y="6367781"/>
            <a:ext cx="8247819" cy="365125"/>
          </a:xfrm>
          <a:prstGeom prst="rect">
            <a:avLst/>
          </a:prstGeom>
        </p:spPr>
        <p:txBody>
          <a:bodyPr vert="horz" lIns="91440" tIns="45720" rIns="91440" bIns="45720" rtlCol="0" anchor="ctr"/>
          <a:lstStyle>
            <a:defPPr>
              <a:defRPr lang="en-US"/>
            </a:defPPr>
            <a:lvl1pPr marL="0" algn="ctr" defTabSz="914400" rtl="0" eaLnBrk="1" latinLnBrk="0" hangingPunct="1">
              <a:defRPr sz="1000" b="1" i="0" kern="1200" cap="all" spc="100" baseline="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smtClean="0"/>
              <a:t>WWW.</a:t>
            </a:r>
            <a:r>
              <a:rPr lang="en-US" sz="1000" baseline="0" smtClean="0"/>
              <a:t>HEALTH.MN.GOV</a:t>
            </a:r>
            <a:endParaRPr lang="en-US" sz="1000"/>
          </a:p>
        </p:txBody>
      </p:sp>
      <p:sp>
        <p:nvSpPr>
          <p:cNvPr id="9" name="Title 1"/>
          <p:cNvSpPr>
            <a:spLocks noGrp="1"/>
          </p:cNvSpPr>
          <p:nvPr>
            <p:ph type="ctrTitle" hasCustomPrompt="1"/>
          </p:nvPr>
        </p:nvSpPr>
        <p:spPr bwMode="gray">
          <a:xfrm>
            <a:off x="0" y="2185696"/>
            <a:ext cx="12344400" cy="2648950"/>
          </a:xfrm>
          <a:noFill/>
          <a:ln>
            <a:noFill/>
          </a:ln>
        </p:spPr>
        <p:txBody>
          <a:bodyPr anchor="ctr">
            <a:normAutofit/>
          </a:bodyPr>
          <a:lstStyle>
            <a:lvl1pPr marL="0" algn="ctr">
              <a:spcAft>
                <a:spcPts val="0"/>
              </a:spcAft>
              <a:defRPr sz="4400" baseline="0">
                <a:solidFill>
                  <a:schemeClr val="accent1"/>
                </a:solidFill>
              </a:defRPr>
            </a:lvl1pPr>
          </a:lstStyle>
          <a:p>
            <a:r>
              <a:rPr lang="en-US" smtClean="0"/>
              <a:t>Add text.</a:t>
            </a:r>
            <a:endParaRPr lang="en-US"/>
          </a:p>
        </p:txBody>
      </p:sp>
      <p:pic>
        <p:nvPicPr>
          <p:cNvPr id="2" name="Picture 1"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17" y="-209550"/>
            <a:ext cx="12365617" cy="1590066"/>
          </a:xfrm>
          <a:prstGeom prst="rect">
            <a:avLst/>
          </a:prstGeom>
        </p:spPr>
      </p:pic>
    </p:spTree>
    <p:extLst>
      <p:ext uri="{BB962C8B-B14F-4D97-AF65-F5344CB8AC3E}">
        <p14:creationId xmlns:p14="http://schemas.microsoft.com/office/powerpoint/2010/main" val="521987522"/>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w full pic">
    <p:spTree>
      <p:nvGrpSpPr>
        <p:cNvPr id="1" name=""/>
        <p:cNvGrpSpPr/>
        <p:nvPr/>
      </p:nvGrpSpPr>
      <p:grpSpPr>
        <a:xfrm>
          <a:off x="0" y="0"/>
          <a:ext cx="0" cy="0"/>
          <a:chOff x="0" y="0"/>
          <a:chExt cx="0" cy="0"/>
        </a:xfrm>
      </p:grpSpPr>
      <p:sp>
        <p:nvSpPr>
          <p:cNvPr id="12" name="Content Placeholder 3"/>
          <p:cNvSpPr>
            <a:spLocks noGrp="1"/>
          </p:cNvSpPr>
          <p:nvPr>
            <p:ph sz="half" idx="2" hasCustomPrompt="1"/>
          </p:nvPr>
        </p:nvSpPr>
        <p:spPr>
          <a:xfrm>
            <a:off x="0" y="-6177"/>
            <a:ext cx="12339524" cy="6025977"/>
          </a:xfrm>
        </p:spPr>
        <p:txBody>
          <a:bodyPr anchor="ctr">
            <a:normAutofit/>
          </a:bodyPr>
          <a:lstStyle>
            <a:lvl1pPr marL="0" indent="0" algn="ctr">
              <a:buNone/>
              <a:defRPr sz="2400"/>
            </a:lvl1pPr>
            <a:lvl2pPr marL="396875" indent="0">
              <a:buNone/>
              <a:defRPr/>
            </a:lvl2pPr>
            <a:lvl3pPr marL="741363" indent="0">
              <a:buNone/>
              <a:defRPr/>
            </a:lvl3pPr>
            <a:lvl4pPr marL="1087437" indent="0">
              <a:buNone/>
              <a:defRPr/>
            </a:lvl4pPr>
            <a:lvl5pPr marL="1431925" indent="0">
              <a:buNone/>
              <a:defRPr/>
            </a:lvl5pPr>
          </a:lstStyle>
          <a:p>
            <a:pPr lvl="0"/>
            <a:r>
              <a:rPr lang="en-US" smtClean="0"/>
              <a:t>Click icon to add object</a:t>
            </a:r>
            <a:endParaRPr lang="en-US"/>
          </a:p>
        </p:txBody>
      </p:sp>
      <p:pic>
        <p:nvPicPr>
          <p:cNvPr id="7" name="MDH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325" y="6324600"/>
            <a:ext cx="1734965" cy="244792"/>
          </a:xfrm>
          <a:prstGeom prst="rect">
            <a:avLst/>
          </a:prstGeom>
        </p:spPr>
      </p:pic>
      <p:sp>
        <p:nvSpPr>
          <p:cNvPr id="11" name="Number"/>
          <p:cNvSpPr>
            <a:spLocks noGrp="1"/>
          </p:cNvSpPr>
          <p:nvPr>
            <p:ph type="sldNum" sz="quarter" idx="12"/>
          </p:nvPr>
        </p:nvSpPr>
        <p:spPr>
          <a:xfrm>
            <a:off x="10664513" y="6368416"/>
            <a:ext cx="1054952" cy="365125"/>
          </a:xfrm>
        </p:spPr>
        <p:txBody>
          <a:bodyPr/>
          <a:lstStyle/>
          <a:p>
            <a:fld id="{C77968C3-7B7E-411D-B105-08F43D0B3F8A}" type="slidenum">
              <a:rPr lang="en-US" smtClean="0"/>
              <a:t>‹#›</a:t>
            </a:fld>
            <a:endParaRPr lang="en-US"/>
          </a:p>
        </p:txBody>
      </p:sp>
      <p:sp>
        <p:nvSpPr>
          <p:cNvPr id="15" name="Footer"/>
          <p:cNvSpPr>
            <a:spLocks noGrp="1"/>
          </p:cNvSpPr>
          <p:nvPr>
            <p:ph type="ftr" sz="quarter" idx="3"/>
          </p:nvPr>
        </p:nvSpPr>
        <p:spPr>
          <a:xfrm>
            <a:off x="1679888" y="6356351"/>
            <a:ext cx="8984625" cy="365125"/>
          </a:xfrm>
          <a:prstGeom prst="rect">
            <a:avLst/>
          </a:prstGeom>
        </p:spPr>
        <p:txBody>
          <a:bodyPr vert="horz" lIns="91440" tIns="45720" rIns="91440" bIns="45720" rtlCol="0" anchor="ctr"/>
          <a:lstStyle>
            <a:lvl1pPr algn="ctr">
              <a:defRPr sz="1000" b="1" i="0" cap="all" spc="100" baseline="0">
                <a:solidFill>
                  <a:schemeClr val="accent1"/>
                </a:solidFill>
                <a:latin typeface="Calibri" panose="020F0502020204030204" pitchFamily="34" charset="0"/>
              </a:defRPr>
            </a:lvl1pPr>
          </a:lstStyle>
          <a:p>
            <a:r>
              <a:rPr lang="en-US" smtClean="0"/>
              <a:t>PROTECTING, MAINTAINING AND IMPROVING THE HEALTH OF ALL MINNESOTANS</a:t>
            </a:r>
            <a:endParaRPr lang="en-US"/>
          </a:p>
        </p:txBody>
      </p:sp>
      <p:sp>
        <p:nvSpPr>
          <p:cNvPr id="2" name="Section Title"/>
          <p:cNvSpPr>
            <a:spLocks noGrp="1"/>
          </p:cNvSpPr>
          <p:nvPr>
            <p:ph type="title" hasCustomPrompt="1"/>
          </p:nvPr>
        </p:nvSpPr>
        <p:spPr bwMode="gray">
          <a:xfrm>
            <a:off x="4876" y="3520440"/>
            <a:ext cx="12339524" cy="1188720"/>
          </a:xfrm>
          <a:solidFill>
            <a:schemeClr val="accent1"/>
          </a:solidFill>
        </p:spPr>
        <p:txBody>
          <a:bodyPr anchor="ctr">
            <a:normAutofit/>
          </a:bodyPr>
          <a:lstStyle>
            <a:lvl1pPr marL="228600" algn="ctr">
              <a:defRPr sz="4000">
                <a:solidFill>
                  <a:schemeClr val="bg2"/>
                </a:solidFill>
              </a:defRPr>
            </a:lvl1pPr>
          </a:lstStyle>
          <a:p>
            <a:r>
              <a:rPr lang="en-US" smtClean="0"/>
              <a:t>Section title in front of full slide  pic</a:t>
            </a:r>
            <a:endParaRPr lang="en-US"/>
          </a:p>
        </p:txBody>
      </p:sp>
    </p:spTree>
    <p:extLst>
      <p:ext uri="{BB962C8B-B14F-4D97-AF65-F5344CB8AC3E}">
        <p14:creationId xmlns:p14="http://schemas.microsoft.com/office/powerpoint/2010/main" val="4177357915"/>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al 1/1">
    <p:spTree>
      <p:nvGrpSpPr>
        <p:cNvPr id="1" name=""/>
        <p:cNvGrpSpPr/>
        <p:nvPr/>
      </p:nvGrpSpPr>
      <p:grpSpPr>
        <a:xfrm>
          <a:off x="0" y="0"/>
          <a:ext cx="0" cy="0"/>
          <a:chOff x="0" y="0"/>
          <a:chExt cx="0" cy="0"/>
        </a:xfrm>
      </p:grpSpPr>
      <p:sp>
        <p:nvSpPr>
          <p:cNvPr id="9" name="Number"/>
          <p:cNvSpPr>
            <a:spLocks noGrp="1"/>
          </p:cNvSpPr>
          <p:nvPr>
            <p:ph type="sldNum" sz="quarter" idx="12"/>
          </p:nvPr>
        </p:nvSpPr>
        <p:spPr>
          <a:xfrm>
            <a:off x="10313470" y="6362700"/>
            <a:ext cx="1409853" cy="365125"/>
          </a:xfrm>
        </p:spPr>
        <p:txBody>
          <a:bodyPr/>
          <a:lstStyle/>
          <a:p>
            <a:fld id="{C77968C3-7B7E-411D-B105-08F43D0B3F8A}" type="slidenum">
              <a:rPr lang="en-US" smtClean="0"/>
              <a:t>‹#›</a:t>
            </a:fld>
            <a:endParaRPr lang="en-US"/>
          </a:p>
        </p:txBody>
      </p:sp>
      <p:sp>
        <p:nvSpPr>
          <p:cNvPr id="10" name="Footer"/>
          <p:cNvSpPr>
            <a:spLocks noGrp="1"/>
          </p:cNvSpPr>
          <p:nvPr>
            <p:ph type="ftr" sz="quarter" idx="13"/>
          </p:nvPr>
        </p:nvSpPr>
        <p:spPr>
          <a:xfrm>
            <a:off x="2027074" y="6356351"/>
            <a:ext cx="8286396" cy="365125"/>
          </a:xfrm>
          <a:prstGeom prst="rect">
            <a:avLst/>
          </a:prstGeom>
        </p:spPr>
        <p:txBody>
          <a:bodyPr vert="horz" lIns="91440" tIns="45720" rIns="91440" bIns="45720" rtlCol="0" anchor="ctr"/>
          <a:lstStyle>
            <a:lvl1pPr algn="ctr">
              <a:defRPr sz="1000" b="1" i="0" cap="all" spc="100" baseline="0">
                <a:solidFill>
                  <a:schemeClr val="accent1"/>
                </a:solidFill>
                <a:latin typeface="Calibri" panose="020F0502020204030204" pitchFamily="34" charset="0"/>
              </a:defRPr>
            </a:lvl1pPr>
          </a:lstStyle>
          <a:p>
            <a:r>
              <a:rPr lang="en-US" smtClean="0"/>
              <a:t>PROTECTING, MAINTAINING AND IMPROVING THE HEALTH OF ALL MINNESOTANS</a:t>
            </a:r>
            <a:endParaRPr lang="en-US"/>
          </a:p>
        </p:txBody>
      </p:sp>
      <p:sp>
        <p:nvSpPr>
          <p:cNvPr id="22" name="Date"/>
          <p:cNvSpPr>
            <a:spLocks noGrp="1"/>
          </p:cNvSpPr>
          <p:nvPr>
            <p:ph type="dt" sz="half" idx="14"/>
          </p:nvPr>
        </p:nvSpPr>
        <p:spPr>
          <a:xfrm>
            <a:off x="617220" y="6362701"/>
            <a:ext cx="1409854" cy="365125"/>
          </a:xfrm>
          <a:prstGeom prst="rect">
            <a:avLst/>
          </a:prstGeom>
        </p:spPr>
        <p:txBody>
          <a:bodyPr vert="horz" lIns="91440" tIns="45720" rIns="91440" bIns="45720" rtlCol="0" anchor="ctr"/>
          <a:lstStyle>
            <a:lvl1pPr algn="l">
              <a:defRPr sz="1000" b="1" spc="200" baseline="0">
                <a:solidFill>
                  <a:schemeClr val="accent1"/>
                </a:solidFill>
              </a:defRPr>
            </a:lvl1pPr>
          </a:lstStyle>
          <a:p>
            <a:fld id="{B03B318F-DCD9-4300-8D6C-27366D417958}" type="datetime1">
              <a:rPr lang="en-US" smtClean="0"/>
              <a:t>9/5/2019</a:t>
            </a:fld>
            <a:endParaRPr lang="en-US"/>
          </a:p>
        </p:txBody>
      </p:sp>
      <p:sp>
        <p:nvSpPr>
          <p:cNvPr id="4" name="Content Placeholder 3"/>
          <p:cNvSpPr>
            <a:spLocks noGrp="1"/>
          </p:cNvSpPr>
          <p:nvPr>
            <p:ph sz="half" idx="2" hasCustomPrompt="1"/>
          </p:nvPr>
        </p:nvSpPr>
        <p:spPr>
          <a:xfrm>
            <a:off x="685800" y="1600201"/>
            <a:ext cx="11353800" cy="4589463"/>
          </a:xfrm>
        </p:spPr>
        <p:txBody>
          <a:bodyPr anchor="ctr">
            <a:normAutofit/>
          </a:bodyPr>
          <a:lstStyle>
            <a:lvl1pPr marL="0" indent="0">
              <a:buNone/>
              <a:defRPr sz="3200" baseline="0"/>
            </a:lvl1pPr>
            <a:lvl2pPr marL="396875" indent="0">
              <a:buNone/>
              <a:defRPr/>
            </a:lvl2pPr>
            <a:lvl3pPr marL="741363" indent="0">
              <a:buNone/>
              <a:defRPr/>
            </a:lvl3pPr>
            <a:lvl4pPr marL="1087437" indent="0">
              <a:buNone/>
              <a:defRPr/>
            </a:lvl4pPr>
            <a:lvl5pPr marL="1431925" indent="0">
              <a:buNone/>
              <a:defRPr/>
            </a:lvl5pPr>
          </a:lstStyle>
          <a:p>
            <a:pPr lvl="0"/>
            <a:r>
              <a:rPr lang="en-US" smtClean="0"/>
              <a:t>Add text or other object </a:t>
            </a:r>
            <a:br>
              <a:rPr lang="en-US" smtClean="0"/>
            </a:br>
            <a:r>
              <a:rPr lang="en-US" smtClean="0"/>
              <a:t>by clicking an icon. </a:t>
            </a:r>
            <a:endParaRPr lang="en-US"/>
          </a:p>
        </p:txBody>
      </p:sp>
      <p:sp>
        <p:nvSpPr>
          <p:cNvPr id="18" name="bluebar"/>
          <p:cNvSpPr/>
          <p:nvPr userDrawn="1"/>
        </p:nvSpPr>
        <p:spPr>
          <a:xfrm>
            <a:off x="0" y="1216660"/>
            <a:ext cx="1234440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p:cNvSpPr/>
          <p:nvPr userDrawn="1"/>
        </p:nvSpPr>
        <p:spPr>
          <a:xfrm>
            <a:off x="0" y="0"/>
            <a:ext cx="123444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3"/>
          <p:cNvSpPr>
            <a:spLocks noGrp="1"/>
          </p:cNvSpPr>
          <p:nvPr userDrawn="1">
            <p:ph type="title" hasCustomPrompt="1"/>
          </p:nvPr>
        </p:nvSpPr>
        <p:spPr bwMode="gray">
          <a:xfrm>
            <a:off x="0" y="1"/>
            <a:ext cx="11696700" cy="1210309"/>
          </a:xfrm>
          <a:solidFill>
            <a:schemeClr val="accent1"/>
          </a:solidFill>
          <a:ln>
            <a:noFill/>
          </a:ln>
        </p:spPr>
        <p:txBody>
          <a:bodyPr anchor="ctr">
            <a:normAutofit/>
          </a:bodyPr>
          <a:lstStyle>
            <a:lvl1pPr algn="r">
              <a:defRPr sz="3600">
                <a:solidFill>
                  <a:schemeClr val="bg2"/>
                </a:solidFill>
              </a:defRPr>
            </a:lvl1pPr>
          </a:lstStyle>
          <a:p>
            <a:r>
              <a:rPr lang="en-US" smtClean="0"/>
              <a:t>Title - 1 column slide</a:t>
            </a:r>
            <a:endParaRPr lang="en-US"/>
          </a:p>
        </p:txBody>
      </p:sp>
    </p:spTree>
    <p:extLst>
      <p:ext uri="{BB962C8B-B14F-4D97-AF65-F5344CB8AC3E}">
        <p14:creationId xmlns:p14="http://schemas.microsoft.com/office/powerpoint/2010/main" val="2123454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general 1/1">
    <p:spTree>
      <p:nvGrpSpPr>
        <p:cNvPr id="1" name=""/>
        <p:cNvGrpSpPr/>
        <p:nvPr/>
      </p:nvGrpSpPr>
      <p:grpSpPr>
        <a:xfrm>
          <a:off x="0" y="0"/>
          <a:ext cx="0" cy="0"/>
          <a:chOff x="0" y="0"/>
          <a:chExt cx="0" cy="0"/>
        </a:xfrm>
      </p:grpSpPr>
      <p:sp>
        <p:nvSpPr>
          <p:cNvPr id="12" name="bluebar"/>
          <p:cNvSpPr/>
          <p:nvPr userDrawn="1"/>
        </p:nvSpPr>
        <p:spPr>
          <a:xfrm>
            <a:off x="0" y="1216660"/>
            <a:ext cx="1234440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0" y="0"/>
            <a:ext cx="123444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Number"/>
          <p:cNvSpPr>
            <a:spLocks noGrp="1"/>
          </p:cNvSpPr>
          <p:nvPr>
            <p:ph type="sldNum" sz="quarter" idx="12"/>
          </p:nvPr>
        </p:nvSpPr>
        <p:spPr>
          <a:xfrm>
            <a:off x="10313470" y="6362700"/>
            <a:ext cx="1409853" cy="365125"/>
          </a:xfrm>
        </p:spPr>
        <p:txBody>
          <a:bodyPr/>
          <a:lstStyle/>
          <a:p>
            <a:fld id="{C77968C3-7B7E-411D-B105-08F43D0B3F8A}" type="slidenum">
              <a:rPr lang="en-US" smtClean="0"/>
              <a:t>‹#›</a:t>
            </a:fld>
            <a:endParaRPr lang="en-US"/>
          </a:p>
        </p:txBody>
      </p:sp>
      <p:sp>
        <p:nvSpPr>
          <p:cNvPr id="10" name="Footer"/>
          <p:cNvSpPr>
            <a:spLocks noGrp="1"/>
          </p:cNvSpPr>
          <p:nvPr>
            <p:ph type="ftr" sz="quarter" idx="13"/>
          </p:nvPr>
        </p:nvSpPr>
        <p:spPr>
          <a:xfrm>
            <a:off x="2027074" y="6356351"/>
            <a:ext cx="8286396" cy="365125"/>
          </a:xfrm>
          <a:prstGeom prst="rect">
            <a:avLst/>
          </a:prstGeom>
        </p:spPr>
        <p:txBody>
          <a:bodyPr vert="horz" lIns="91440" tIns="45720" rIns="91440" bIns="45720" rtlCol="0" anchor="ctr"/>
          <a:lstStyle>
            <a:lvl1pPr algn="ctr">
              <a:defRPr sz="1000" b="1" i="0" cap="all" spc="100" baseline="0">
                <a:solidFill>
                  <a:schemeClr val="accent1"/>
                </a:solidFill>
                <a:latin typeface="Calibri" panose="020F0502020204030204" pitchFamily="34" charset="0"/>
              </a:defRPr>
            </a:lvl1pPr>
          </a:lstStyle>
          <a:p>
            <a:r>
              <a:rPr lang="en-US" smtClean="0"/>
              <a:t>PROTECTING, MAINTAINING AND IMPROVING THE HEALTH OF ALL MINNESOTANS</a:t>
            </a:r>
            <a:endParaRPr lang="en-US"/>
          </a:p>
        </p:txBody>
      </p:sp>
      <p:sp>
        <p:nvSpPr>
          <p:cNvPr id="22" name="Date"/>
          <p:cNvSpPr>
            <a:spLocks noGrp="1"/>
          </p:cNvSpPr>
          <p:nvPr>
            <p:ph type="dt" sz="half" idx="14"/>
          </p:nvPr>
        </p:nvSpPr>
        <p:spPr>
          <a:xfrm>
            <a:off x="617220" y="6362701"/>
            <a:ext cx="1409854" cy="365125"/>
          </a:xfrm>
          <a:prstGeom prst="rect">
            <a:avLst/>
          </a:prstGeom>
        </p:spPr>
        <p:txBody>
          <a:bodyPr vert="horz" lIns="91440" tIns="45720" rIns="91440" bIns="45720" rtlCol="0" anchor="ctr"/>
          <a:lstStyle>
            <a:lvl1pPr algn="l">
              <a:defRPr sz="1000" b="1" spc="200" baseline="0">
                <a:solidFill>
                  <a:schemeClr val="accent1"/>
                </a:solidFill>
              </a:defRPr>
            </a:lvl1pPr>
          </a:lstStyle>
          <a:p>
            <a:fld id="{B03B318F-DCD9-4300-8D6C-27366D417958}" type="datetime1">
              <a:rPr lang="en-US" smtClean="0"/>
              <a:t>9/5/2019</a:t>
            </a:fld>
            <a:endParaRPr lang="en-US"/>
          </a:p>
        </p:txBody>
      </p:sp>
      <p:sp>
        <p:nvSpPr>
          <p:cNvPr id="4" name="Content Placeholder 3"/>
          <p:cNvSpPr>
            <a:spLocks noGrp="1"/>
          </p:cNvSpPr>
          <p:nvPr>
            <p:ph sz="half" idx="2" hasCustomPrompt="1"/>
          </p:nvPr>
        </p:nvSpPr>
        <p:spPr>
          <a:xfrm>
            <a:off x="685800" y="1600201"/>
            <a:ext cx="11010900" cy="2171699"/>
          </a:xfrm>
          <a:solidFill>
            <a:schemeClr val="bg1">
              <a:lumMod val="85000"/>
            </a:schemeClr>
          </a:solidFill>
        </p:spPr>
        <p:txBody>
          <a:bodyPr/>
          <a:lstStyle>
            <a:lvl1pPr marL="0" indent="0" algn="ctr">
              <a:buNone/>
              <a:defRPr/>
            </a:lvl1pPr>
            <a:lvl2pPr marL="396875" indent="0">
              <a:buNone/>
              <a:defRPr/>
            </a:lvl2pPr>
            <a:lvl3pPr marL="741363" indent="0">
              <a:buNone/>
              <a:defRPr/>
            </a:lvl3pPr>
            <a:lvl4pPr marL="1087437" indent="0">
              <a:buNone/>
              <a:defRPr/>
            </a:lvl4pPr>
            <a:lvl5pPr marL="1431925" indent="0">
              <a:buNone/>
              <a:defRPr/>
            </a:lvl5pPr>
          </a:lstStyle>
          <a:p>
            <a:pPr lvl="0"/>
            <a:r>
              <a:rPr lang="en-US" smtClean="0"/>
              <a:t>Add text or click icon to add object</a:t>
            </a:r>
            <a:endParaRPr lang="en-US"/>
          </a:p>
        </p:txBody>
      </p:sp>
      <p:sp>
        <p:nvSpPr>
          <p:cNvPr id="2" name="Title 3"/>
          <p:cNvSpPr>
            <a:spLocks noGrp="1"/>
          </p:cNvSpPr>
          <p:nvPr userDrawn="1">
            <p:ph type="title" hasCustomPrompt="1"/>
          </p:nvPr>
        </p:nvSpPr>
        <p:spPr bwMode="gray">
          <a:xfrm>
            <a:off x="0" y="1"/>
            <a:ext cx="11734800" cy="1216659"/>
          </a:xfrm>
          <a:solidFill>
            <a:schemeClr val="accent1"/>
          </a:solidFill>
          <a:ln>
            <a:noFill/>
          </a:ln>
        </p:spPr>
        <p:txBody>
          <a:bodyPr anchor="ctr">
            <a:normAutofit/>
          </a:bodyPr>
          <a:lstStyle>
            <a:lvl1pPr algn="r">
              <a:defRPr sz="3600" baseline="0">
                <a:solidFill>
                  <a:schemeClr val="bg2"/>
                </a:solidFill>
              </a:defRPr>
            </a:lvl1pPr>
          </a:lstStyle>
          <a:p>
            <a:r>
              <a:rPr lang="en-US" smtClean="0"/>
              <a:t>Title – 1 column / 2 row slide</a:t>
            </a:r>
            <a:endParaRPr lang="en-US"/>
          </a:p>
        </p:txBody>
      </p:sp>
      <p:sp>
        <p:nvSpPr>
          <p:cNvPr id="11" name="Content Placeholder 3"/>
          <p:cNvSpPr>
            <a:spLocks noGrp="1"/>
          </p:cNvSpPr>
          <p:nvPr userDrawn="1">
            <p:ph sz="half" idx="15" hasCustomPrompt="1"/>
          </p:nvPr>
        </p:nvSpPr>
        <p:spPr>
          <a:xfrm>
            <a:off x="685800" y="4011931"/>
            <a:ext cx="11010900" cy="2171699"/>
          </a:xfrm>
        </p:spPr>
        <p:txBody>
          <a:bodyPr/>
          <a:lstStyle>
            <a:lvl1pPr marL="0" indent="0" algn="ctr">
              <a:buNone/>
              <a:defRPr/>
            </a:lvl1pPr>
            <a:lvl2pPr marL="396875" indent="0">
              <a:buNone/>
              <a:defRPr/>
            </a:lvl2pPr>
            <a:lvl3pPr marL="741363" indent="0">
              <a:buNone/>
              <a:defRPr/>
            </a:lvl3pPr>
            <a:lvl4pPr marL="1087437" indent="0">
              <a:buNone/>
              <a:defRPr/>
            </a:lvl4pPr>
            <a:lvl5pPr marL="1431925" indent="0">
              <a:buNone/>
              <a:defRPr/>
            </a:lvl5pPr>
          </a:lstStyle>
          <a:p>
            <a:pPr lvl="0"/>
            <a:r>
              <a:rPr lang="en-US" smtClean="0"/>
              <a:t>Add text or click icon to add object</a:t>
            </a:r>
            <a:endParaRPr lang="en-US"/>
          </a:p>
        </p:txBody>
      </p:sp>
    </p:spTree>
    <p:extLst>
      <p:ext uri="{BB962C8B-B14F-4D97-AF65-F5344CB8AC3E}">
        <p14:creationId xmlns:p14="http://schemas.microsoft.com/office/powerpoint/2010/main" val="2983167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mp; bullets 1/2 1/2">
    <p:spTree>
      <p:nvGrpSpPr>
        <p:cNvPr id="1" name=""/>
        <p:cNvGrpSpPr/>
        <p:nvPr/>
      </p:nvGrpSpPr>
      <p:grpSpPr>
        <a:xfrm>
          <a:off x="0" y="0"/>
          <a:ext cx="0" cy="0"/>
          <a:chOff x="0" y="0"/>
          <a:chExt cx="0" cy="0"/>
        </a:xfrm>
      </p:grpSpPr>
      <p:sp>
        <p:nvSpPr>
          <p:cNvPr id="11" name="bluebar"/>
          <p:cNvSpPr/>
          <p:nvPr userDrawn="1"/>
        </p:nvSpPr>
        <p:spPr>
          <a:xfrm>
            <a:off x="0" y="1216660"/>
            <a:ext cx="1234440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0" y="0"/>
            <a:ext cx="123444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Number"/>
          <p:cNvSpPr>
            <a:spLocks noGrp="1"/>
          </p:cNvSpPr>
          <p:nvPr>
            <p:ph type="sldNum" sz="quarter" idx="12"/>
          </p:nvPr>
        </p:nvSpPr>
        <p:spPr>
          <a:xfrm>
            <a:off x="10313470" y="6356351"/>
            <a:ext cx="1409853" cy="365125"/>
          </a:xfrm>
        </p:spPr>
        <p:txBody>
          <a:bodyPr/>
          <a:lstStyle/>
          <a:p>
            <a:fld id="{C77968C3-7B7E-411D-B105-08F43D0B3F8A}" type="slidenum">
              <a:rPr lang="en-US" smtClean="0"/>
              <a:t>‹#›</a:t>
            </a:fld>
            <a:endParaRPr lang="en-US"/>
          </a:p>
        </p:txBody>
      </p:sp>
      <p:sp>
        <p:nvSpPr>
          <p:cNvPr id="8" name="Footer"/>
          <p:cNvSpPr>
            <a:spLocks noGrp="1"/>
          </p:cNvSpPr>
          <p:nvPr>
            <p:ph type="ftr" sz="quarter" idx="3"/>
          </p:nvPr>
        </p:nvSpPr>
        <p:spPr>
          <a:xfrm>
            <a:off x="2027074" y="6356351"/>
            <a:ext cx="8286396" cy="365125"/>
          </a:xfrm>
          <a:prstGeom prst="rect">
            <a:avLst/>
          </a:prstGeom>
        </p:spPr>
        <p:txBody>
          <a:bodyPr vert="horz" lIns="91440" tIns="45720" rIns="91440" bIns="45720" rtlCol="0" anchor="ctr"/>
          <a:lstStyle>
            <a:lvl1pPr algn="ctr">
              <a:defRPr sz="1000" b="1" i="0" cap="all" spc="100" baseline="0">
                <a:solidFill>
                  <a:schemeClr val="accent1"/>
                </a:solidFill>
                <a:latin typeface="Calibri" panose="020F0502020204030204" pitchFamily="34" charset="0"/>
              </a:defRPr>
            </a:lvl1pPr>
          </a:lstStyle>
          <a:p>
            <a:r>
              <a:rPr lang="en-US" smtClean="0"/>
              <a:t>PROTECTING, MAINTAINING AND IMPROVING THE HEALTH OF ALL MINNESOTANS</a:t>
            </a:r>
            <a:endParaRPr lang="en-US"/>
          </a:p>
        </p:txBody>
      </p:sp>
      <p:sp>
        <p:nvSpPr>
          <p:cNvPr id="23" name="Date"/>
          <p:cNvSpPr>
            <a:spLocks noGrp="1"/>
          </p:cNvSpPr>
          <p:nvPr>
            <p:ph type="dt" sz="half" idx="14"/>
          </p:nvPr>
        </p:nvSpPr>
        <p:spPr>
          <a:xfrm>
            <a:off x="617220" y="6362701"/>
            <a:ext cx="1409854" cy="365125"/>
          </a:xfrm>
          <a:prstGeom prst="rect">
            <a:avLst/>
          </a:prstGeom>
        </p:spPr>
        <p:txBody>
          <a:bodyPr vert="horz" lIns="91440" tIns="45720" rIns="91440" bIns="45720" rtlCol="0" anchor="ctr"/>
          <a:lstStyle>
            <a:lvl1pPr algn="l">
              <a:defRPr sz="1000" b="1" spc="200" baseline="0">
                <a:solidFill>
                  <a:schemeClr val="accent1"/>
                </a:solidFill>
              </a:defRPr>
            </a:lvl1pPr>
          </a:lstStyle>
          <a:p>
            <a:fld id="{B03B318F-DCD9-4300-8D6C-27366D417958}" type="datetime1">
              <a:rPr lang="en-US" smtClean="0"/>
              <a:t>9/5/2019</a:t>
            </a:fld>
            <a:endParaRPr lang="en-US"/>
          </a:p>
        </p:txBody>
      </p:sp>
      <p:sp>
        <p:nvSpPr>
          <p:cNvPr id="2" name="Title 4"/>
          <p:cNvSpPr>
            <a:spLocks noGrp="1"/>
          </p:cNvSpPr>
          <p:nvPr>
            <p:ph type="title" hasCustomPrompt="1"/>
          </p:nvPr>
        </p:nvSpPr>
        <p:spPr bwMode="gray">
          <a:xfrm>
            <a:off x="0" y="-6350"/>
            <a:ext cx="11734800" cy="1225550"/>
          </a:xfrm>
          <a:solidFill>
            <a:schemeClr val="accent1"/>
          </a:solidFill>
        </p:spPr>
        <p:txBody>
          <a:bodyPr anchor="ctr">
            <a:normAutofit/>
          </a:bodyPr>
          <a:lstStyle>
            <a:lvl1pPr algn="r">
              <a:defRPr sz="3600">
                <a:solidFill>
                  <a:schemeClr val="bg2"/>
                </a:solidFill>
              </a:defRPr>
            </a:lvl1pPr>
          </a:lstStyle>
          <a:p>
            <a:r>
              <a:rPr lang="en-US" smtClean="0"/>
              <a:t>Title - 2 column / 1 row slide</a:t>
            </a:r>
            <a:endParaRPr lang="en-US"/>
          </a:p>
        </p:txBody>
      </p:sp>
      <p:sp>
        <p:nvSpPr>
          <p:cNvPr id="13" name="Content Placeholder 3"/>
          <p:cNvSpPr>
            <a:spLocks noGrp="1"/>
          </p:cNvSpPr>
          <p:nvPr>
            <p:ph sz="half" idx="2" hasCustomPrompt="1"/>
          </p:nvPr>
        </p:nvSpPr>
        <p:spPr>
          <a:xfrm>
            <a:off x="685800" y="1600200"/>
            <a:ext cx="5334000" cy="4589461"/>
          </a:xfrm>
          <a:solidFill>
            <a:schemeClr val="bg1">
              <a:lumMod val="95000"/>
            </a:schemeClr>
          </a:solidFill>
        </p:spPr>
        <p:txBody>
          <a:bodyPr anchor="ctr">
            <a:normAutofit/>
          </a:bodyPr>
          <a:lstStyle>
            <a:lvl1pPr marL="0" indent="0">
              <a:buNone/>
              <a:defRPr sz="3600"/>
            </a:lvl1pPr>
            <a:lvl2pPr marL="396875" indent="0">
              <a:buNone/>
              <a:defRPr/>
            </a:lvl2pPr>
            <a:lvl3pPr marL="741363" indent="0">
              <a:buNone/>
              <a:defRPr/>
            </a:lvl3pPr>
            <a:lvl4pPr marL="1087437" indent="0">
              <a:buNone/>
              <a:defRPr/>
            </a:lvl4pPr>
            <a:lvl5pPr marL="1431925" indent="0">
              <a:buNone/>
              <a:defRPr/>
            </a:lvl5pPr>
          </a:lstStyle>
          <a:p>
            <a:pPr lvl="0"/>
            <a:r>
              <a:rPr lang="en-US" smtClean="0"/>
              <a:t>Add text or click icon to add object</a:t>
            </a:r>
            <a:endParaRPr lang="en-US"/>
          </a:p>
        </p:txBody>
      </p:sp>
      <p:sp>
        <p:nvSpPr>
          <p:cNvPr id="14" name="Content Placeholder 3"/>
          <p:cNvSpPr>
            <a:spLocks noGrp="1"/>
          </p:cNvSpPr>
          <p:nvPr>
            <p:ph sz="half" idx="15" hasCustomPrompt="1"/>
          </p:nvPr>
        </p:nvSpPr>
        <p:spPr>
          <a:xfrm>
            <a:off x="6324600" y="1600201"/>
            <a:ext cx="5372100" cy="4589460"/>
          </a:xfrm>
          <a:solidFill>
            <a:schemeClr val="bg2">
              <a:lumMod val="85000"/>
            </a:schemeClr>
          </a:solidFill>
        </p:spPr>
        <p:txBody>
          <a:bodyPr anchor="ctr">
            <a:normAutofit/>
          </a:bodyPr>
          <a:lstStyle>
            <a:lvl1pPr marL="0" indent="0">
              <a:buNone/>
              <a:defRPr sz="3600"/>
            </a:lvl1pPr>
            <a:lvl2pPr marL="396875" indent="0">
              <a:buNone/>
              <a:defRPr/>
            </a:lvl2pPr>
            <a:lvl3pPr marL="741363" indent="0">
              <a:buNone/>
              <a:defRPr/>
            </a:lvl3pPr>
            <a:lvl4pPr marL="1087437" indent="0">
              <a:buNone/>
              <a:defRPr/>
            </a:lvl4pPr>
            <a:lvl5pPr marL="1431925" indent="0">
              <a:buNone/>
              <a:defRPr/>
            </a:lvl5pPr>
          </a:lstStyle>
          <a:p>
            <a:pPr lvl="0"/>
            <a:r>
              <a:rPr lang="en-US" smtClean="0"/>
              <a:t>Add text or click icon to add object</a:t>
            </a:r>
            <a:endParaRPr lang="en-US"/>
          </a:p>
        </p:txBody>
      </p:sp>
    </p:spTree>
    <p:extLst>
      <p:ext uri="{BB962C8B-B14F-4D97-AF65-F5344CB8AC3E}">
        <p14:creationId xmlns:p14="http://schemas.microsoft.com/office/powerpoint/2010/main" val="1315481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ext &amp; bullets 1/2 1/2">
    <p:spTree>
      <p:nvGrpSpPr>
        <p:cNvPr id="1" name=""/>
        <p:cNvGrpSpPr/>
        <p:nvPr/>
      </p:nvGrpSpPr>
      <p:grpSpPr>
        <a:xfrm>
          <a:off x="0" y="0"/>
          <a:ext cx="0" cy="0"/>
          <a:chOff x="0" y="0"/>
          <a:chExt cx="0" cy="0"/>
        </a:xfrm>
      </p:grpSpPr>
      <p:sp>
        <p:nvSpPr>
          <p:cNvPr id="15" name="bluebar"/>
          <p:cNvSpPr/>
          <p:nvPr userDrawn="1"/>
        </p:nvSpPr>
        <p:spPr>
          <a:xfrm>
            <a:off x="0" y="1216660"/>
            <a:ext cx="1234440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p:cNvSpPr/>
          <p:nvPr userDrawn="1"/>
        </p:nvSpPr>
        <p:spPr>
          <a:xfrm>
            <a:off x="0" y="0"/>
            <a:ext cx="123444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Number"/>
          <p:cNvSpPr>
            <a:spLocks noGrp="1"/>
          </p:cNvSpPr>
          <p:nvPr>
            <p:ph type="sldNum" sz="quarter" idx="12"/>
          </p:nvPr>
        </p:nvSpPr>
        <p:spPr>
          <a:xfrm>
            <a:off x="10313470" y="6356351"/>
            <a:ext cx="1409853" cy="365125"/>
          </a:xfrm>
        </p:spPr>
        <p:txBody>
          <a:bodyPr/>
          <a:lstStyle/>
          <a:p>
            <a:fld id="{C77968C3-7B7E-411D-B105-08F43D0B3F8A}" type="slidenum">
              <a:rPr lang="en-US" smtClean="0"/>
              <a:t>‹#›</a:t>
            </a:fld>
            <a:endParaRPr lang="en-US"/>
          </a:p>
        </p:txBody>
      </p:sp>
      <p:sp>
        <p:nvSpPr>
          <p:cNvPr id="8" name="Footer"/>
          <p:cNvSpPr>
            <a:spLocks noGrp="1"/>
          </p:cNvSpPr>
          <p:nvPr>
            <p:ph type="ftr" sz="quarter" idx="3"/>
          </p:nvPr>
        </p:nvSpPr>
        <p:spPr>
          <a:xfrm>
            <a:off x="2027074" y="6356351"/>
            <a:ext cx="8286396" cy="365125"/>
          </a:xfrm>
          <a:prstGeom prst="rect">
            <a:avLst/>
          </a:prstGeom>
        </p:spPr>
        <p:txBody>
          <a:bodyPr vert="horz" lIns="91440" tIns="45720" rIns="91440" bIns="45720" rtlCol="0" anchor="ctr"/>
          <a:lstStyle>
            <a:lvl1pPr algn="ctr">
              <a:defRPr sz="1000" b="1" i="0" cap="all" spc="100" baseline="0">
                <a:solidFill>
                  <a:schemeClr val="accent1"/>
                </a:solidFill>
                <a:latin typeface="Calibri" panose="020F0502020204030204" pitchFamily="34" charset="0"/>
              </a:defRPr>
            </a:lvl1pPr>
          </a:lstStyle>
          <a:p>
            <a:r>
              <a:rPr lang="en-US" smtClean="0"/>
              <a:t>PROTECTING, MAINTAINING AND IMPROVING THE HEALTH OF ALL MINNESOTANS</a:t>
            </a:r>
            <a:endParaRPr lang="en-US"/>
          </a:p>
        </p:txBody>
      </p:sp>
      <p:sp>
        <p:nvSpPr>
          <p:cNvPr id="23" name="Date"/>
          <p:cNvSpPr>
            <a:spLocks noGrp="1"/>
          </p:cNvSpPr>
          <p:nvPr>
            <p:ph type="dt" sz="half" idx="14"/>
          </p:nvPr>
        </p:nvSpPr>
        <p:spPr>
          <a:xfrm>
            <a:off x="617220" y="6362701"/>
            <a:ext cx="1409854" cy="365125"/>
          </a:xfrm>
          <a:prstGeom prst="rect">
            <a:avLst/>
          </a:prstGeom>
        </p:spPr>
        <p:txBody>
          <a:bodyPr vert="horz" lIns="91440" tIns="45720" rIns="91440" bIns="45720" rtlCol="0" anchor="ctr"/>
          <a:lstStyle>
            <a:lvl1pPr algn="l">
              <a:defRPr sz="1000" b="1" spc="200" baseline="0">
                <a:solidFill>
                  <a:schemeClr val="accent1"/>
                </a:solidFill>
              </a:defRPr>
            </a:lvl1pPr>
          </a:lstStyle>
          <a:p>
            <a:fld id="{B03B318F-DCD9-4300-8D6C-27366D417958}" type="datetime1">
              <a:rPr lang="en-US" smtClean="0"/>
              <a:t>9/5/2019</a:t>
            </a:fld>
            <a:endParaRPr lang="en-US"/>
          </a:p>
        </p:txBody>
      </p:sp>
      <p:sp>
        <p:nvSpPr>
          <p:cNvPr id="2" name="Title 4"/>
          <p:cNvSpPr>
            <a:spLocks noGrp="1"/>
          </p:cNvSpPr>
          <p:nvPr>
            <p:ph type="title" hasCustomPrompt="1"/>
          </p:nvPr>
        </p:nvSpPr>
        <p:spPr bwMode="gray">
          <a:xfrm>
            <a:off x="0" y="-6350"/>
            <a:ext cx="11723323" cy="1225550"/>
          </a:xfrm>
          <a:solidFill>
            <a:schemeClr val="accent1"/>
          </a:solidFill>
        </p:spPr>
        <p:txBody>
          <a:bodyPr anchor="ctr">
            <a:normAutofit/>
          </a:bodyPr>
          <a:lstStyle>
            <a:lvl1pPr algn="r">
              <a:defRPr sz="3600" baseline="0">
                <a:solidFill>
                  <a:schemeClr val="bg2"/>
                </a:solidFill>
              </a:defRPr>
            </a:lvl1pPr>
          </a:lstStyle>
          <a:p>
            <a:r>
              <a:rPr lang="en-US" smtClean="0"/>
              <a:t>Title - 2 column / 2 row slide</a:t>
            </a:r>
            <a:endParaRPr lang="en-US"/>
          </a:p>
        </p:txBody>
      </p:sp>
      <p:sp>
        <p:nvSpPr>
          <p:cNvPr id="13" name="Content Placeholder 3"/>
          <p:cNvSpPr>
            <a:spLocks noGrp="1"/>
          </p:cNvSpPr>
          <p:nvPr>
            <p:ph sz="half" idx="2" hasCustomPrompt="1"/>
          </p:nvPr>
        </p:nvSpPr>
        <p:spPr>
          <a:xfrm>
            <a:off x="685800" y="1600201"/>
            <a:ext cx="5349240" cy="2148840"/>
          </a:xfrm>
          <a:solidFill>
            <a:schemeClr val="bg2">
              <a:lumMod val="85000"/>
            </a:schemeClr>
          </a:solidFill>
        </p:spPr>
        <p:txBody>
          <a:bodyPr>
            <a:normAutofit/>
          </a:bodyPr>
          <a:lstStyle>
            <a:lvl1pPr marL="0" indent="0">
              <a:buNone/>
              <a:defRPr sz="3600" baseline="0"/>
            </a:lvl1pPr>
            <a:lvl2pPr marL="396875" indent="0">
              <a:buNone/>
              <a:defRPr/>
            </a:lvl2pPr>
            <a:lvl3pPr marL="741363" indent="0">
              <a:buNone/>
              <a:defRPr/>
            </a:lvl3pPr>
            <a:lvl4pPr marL="1087437" indent="0">
              <a:buNone/>
              <a:defRPr/>
            </a:lvl4pPr>
            <a:lvl5pPr marL="1431925" indent="0">
              <a:buNone/>
              <a:defRPr/>
            </a:lvl5pPr>
          </a:lstStyle>
          <a:p>
            <a:pPr lvl="0"/>
            <a:r>
              <a:rPr lang="en-US" smtClean="0"/>
              <a:t>Add text or click icon to add object</a:t>
            </a:r>
            <a:endParaRPr lang="en-US"/>
          </a:p>
        </p:txBody>
      </p:sp>
      <p:sp>
        <p:nvSpPr>
          <p:cNvPr id="14" name="Content Placeholder 3"/>
          <p:cNvSpPr>
            <a:spLocks noGrp="1"/>
          </p:cNvSpPr>
          <p:nvPr>
            <p:ph sz="half" idx="15" hasCustomPrompt="1"/>
          </p:nvPr>
        </p:nvSpPr>
        <p:spPr>
          <a:xfrm>
            <a:off x="685799" y="4000500"/>
            <a:ext cx="5351383" cy="2148840"/>
          </a:xfrm>
        </p:spPr>
        <p:txBody>
          <a:bodyPr>
            <a:normAutofit/>
          </a:bodyPr>
          <a:lstStyle>
            <a:lvl1pPr marL="0" indent="0">
              <a:buNone/>
              <a:defRPr sz="3600"/>
            </a:lvl1pPr>
            <a:lvl2pPr marL="396875" indent="0">
              <a:buNone/>
              <a:defRPr/>
            </a:lvl2pPr>
            <a:lvl3pPr marL="741363" indent="0">
              <a:buNone/>
              <a:defRPr/>
            </a:lvl3pPr>
            <a:lvl4pPr marL="1087437" indent="0">
              <a:buNone/>
              <a:defRPr/>
            </a:lvl4pPr>
            <a:lvl5pPr marL="1431925" indent="0">
              <a:buNone/>
              <a:defRPr/>
            </a:lvl5pPr>
          </a:lstStyle>
          <a:p>
            <a:pPr lvl="0"/>
            <a:r>
              <a:rPr lang="en-US" smtClean="0"/>
              <a:t>Add text or click icon to add object</a:t>
            </a:r>
            <a:endParaRPr lang="en-US"/>
          </a:p>
        </p:txBody>
      </p:sp>
      <p:sp>
        <p:nvSpPr>
          <p:cNvPr id="11" name="Content Placeholder 3"/>
          <p:cNvSpPr>
            <a:spLocks noGrp="1"/>
          </p:cNvSpPr>
          <p:nvPr>
            <p:ph sz="half" idx="16" hasCustomPrompt="1"/>
          </p:nvPr>
        </p:nvSpPr>
        <p:spPr>
          <a:xfrm>
            <a:off x="6332220" y="1600201"/>
            <a:ext cx="5349240" cy="2148840"/>
          </a:xfrm>
          <a:solidFill>
            <a:schemeClr val="bg2">
              <a:lumMod val="85000"/>
            </a:schemeClr>
          </a:solidFill>
        </p:spPr>
        <p:txBody>
          <a:bodyPr>
            <a:normAutofit/>
          </a:bodyPr>
          <a:lstStyle>
            <a:lvl1pPr marL="0" indent="0">
              <a:buNone/>
              <a:defRPr sz="3600"/>
            </a:lvl1pPr>
            <a:lvl2pPr marL="396875" indent="0">
              <a:buNone/>
              <a:defRPr/>
            </a:lvl2pPr>
            <a:lvl3pPr marL="741363" indent="0">
              <a:buNone/>
              <a:defRPr/>
            </a:lvl3pPr>
            <a:lvl4pPr marL="1087437" indent="0">
              <a:buNone/>
              <a:defRPr/>
            </a:lvl4pPr>
            <a:lvl5pPr marL="1431925" indent="0">
              <a:buNone/>
              <a:defRPr/>
            </a:lvl5pPr>
          </a:lstStyle>
          <a:p>
            <a:pPr lvl="0"/>
            <a:r>
              <a:rPr lang="en-US" smtClean="0"/>
              <a:t>Add text or click icon to add object</a:t>
            </a:r>
            <a:endParaRPr lang="en-US"/>
          </a:p>
        </p:txBody>
      </p:sp>
      <p:sp>
        <p:nvSpPr>
          <p:cNvPr id="12" name="Content Placeholder 3"/>
          <p:cNvSpPr>
            <a:spLocks noGrp="1"/>
          </p:cNvSpPr>
          <p:nvPr>
            <p:ph sz="half" idx="17" hasCustomPrompt="1"/>
          </p:nvPr>
        </p:nvSpPr>
        <p:spPr>
          <a:xfrm>
            <a:off x="6341983" y="4000500"/>
            <a:ext cx="5349240" cy="2148840"/>
          </a:xfrm>
        </p:spPr>
        <p:txBody>
          <a:bodyPr>
            <a:normAutofit/>
          </a:bodyPr>
          <a:lstStyle>
            <a:lvl1pPr marL="0" indent="0">
              <a:buNone/>
              <a:defRPr sz="3600"/>
            </a:lvl1pPr>
            <a:lvl2pPr marL="396875" indent="0">
              <a:buNone/>
              <a:defRPr/>
            </a:lvl2pPr>
            <a:lvl3pPr marL="741363" indent="0">
              <a:buNone/>
              <a:defRPr/>
            </a:lvl3pPr>
            <a:lvl4pPr marL="1087437" indent="0">
              <a:buNone/>
              <a:defRPr/>
            </a:lvl4pPr>
            <a:lvl5pPr marL="1431925" indent="0">
              <a:buNone/>
              <a:defRPr/>
            </a:lvl5pPr>
          </a:lstStyle>
          <a:p>
            <a:pPr lvl="0"/>
            <a:r>
              <a:rPr lang="en-US" smtClean="0"/>
              <a:t>Add text or click icon to add object</a:t>
            </a:r>
            <a:endParaRPr lang="en-US"/>
          </a:p>
        </p:txBody>
      </p:sp>
    </p:spTree>
    <p:extLst>
      <p:ext uri="{BB962C8B-B14F-4D97-AF65-F5344CB8AC3E}">
        <p14:creationId xmlns:p14="http://schemas.microsoft.com/office/powerpoint/2010/main" val="4157445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 w text 1/3 1/3 1/3">
    <p:spTree>
      <p:nvGrpSpPr>
        <p:cNvPr id="1" name=""/>
        <p:cNvGrpSpPr/>
        <p:nvPr/>
      </p:nvGrpSpPr>
      <p:grpSpPr>
        <a:xfrm>
          <a:off x="0" y="0"/>
          <a:ext cx="0" cy="0"/>
          <a:chOff x="0" y="0"/>
          <a:chExt cx="0" cy="0"/>
        </a:xfrm>
      </p:grpSpPr>
      <p:sp>
        <p:nvSpPr>
          <p:cNvPr id="15" name="bluebar"/>
          <p:cNvSpPr/>
          <p:nvPr userDrawn="1"/>
        </p:nvSpPr>
        <p:spPr>
          <a:xfrm>
            <a:off x="0" y="1216660"/>
            <a:ext cx="1234440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16"/>
          <p:cNvSpPr/>
          <p:nvPr userDrawn="1"/>
        </p:nvSpPr>
        <p:spPr>
          <a:xfrm>
            <a:off x="0" y="0"/>
            <a:ext cx="123444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Number"/>
          <p:cNvSpPr>
            <a:spLocks noGrp="1"/>
          </p:cNvSpPr>
          <p:nvPr>
            <p:ph type="sldNum" sz="quarter" idx="12"/>
          </p:nvPr>
        </p:nvSpPr>
        <p:spPr>
          <a:xfrm>
            <a:off x="10317327" y="6356351"/>
            <a:ext cx="1409853" cy="365125"/>
          </a:xfrm>
        </p:spPr>
        <p:txBody>
          <a:bodyPr/>
          <a:lstStyle/>
          <a:p>
            <a:fld id="{C77968C3-7B7E-411D-B105-08F43D0B3F8A}" type="slidenum">
              <a:rPr lang="en-US" smtClean="0"/>
              <a:t>‹#›</a:t>
            </a:fld>
            <a:endParaRPr lang="en-US"/>
          </a:p>
        </p:txBody>
      </p:sp>
      <p:sp>
        <p:nvSpPr>
          <p:cNvPr id="8" name="Footer"/>
          <p:cNvSpPr>
            <a:spLocks noGrp="1"/>
          </p:cNvSpPr>
          <p:nvPr>
            <p:ph type="ftr" sz="quarter" idx="3"/>
          </p:nvPr>
        </p:nvSpPr>
        <p:spPr>
          <a:xfrm>
            <a:off x="1679888" y="6356351"/>
            <a:ext cx="8984625" cy="365125"/>
          </a:xfrm>
          <a:prstGeom prst="rect">
            <a:avLst/>
          </a:prstGeom>
        </p:spPr>
        <p:txBody>
          <a:bodyPr vert="horz" lIns="91440" tIns="45720" rIns="91440" bIns="45720" rtlCol="0" anchor="ctr"/>
          <a:lstStyle>
            <a:lvl1pPr algn="ctr">
              <a:defRPr sz="1000" b="1" i="0" cap="all" spc="100" baseline="0">
                <a:solidFill>
                  <a:schemeClr val="accent1"/>
                </a:solidFill>
                <a:latin typeface="Calibri" panose="020F0502020204030204" pitchFamily="34" charset="0"/>
              </a:defRPr>
            </a:lvl1pPr>
          </a:lstStyle>
          <a:p>
            <a:r>
              <a:rPr lang="en-US" smtClean="0"/>
              <a:t>PROTECTING, MAINTAINING AND IMPROVING THE HEALTH OF ALL MINNESOTANS</a:t>
            </a:r>
            <a:endParaRPr lang="en-US"/>
          </a:p>
        </p:txBody>
      </p:sp>
      <p:sp>
        <p:nvSpPr>
          <p:cNvPr id="22" name="Date"/>
          <p:cNvSpPr>
            <a:spLocks noGrp="1"/>
          </p:cNvSpPr>
          <p:nvPr>
            <p:ph type="dt" sz="half" idx="14"/>
          </p:nvPr>
        </p:nvSpPr>
        <p:spPr>
          <a:xfrm>
            <a:off x="640366" y="6367781"/>
            <a:ext cx="1409854" cy="365125"/>
          </a:xfrm>
          <a:prstGeom prst="rect">
            <a:avLst/>
          </a:prstGeom>
        </p:spPr>
        <p:txBody>
          <a:bodyPr vert="horz" lIns="91440" tIns="45720" rIns="91440" bIns="45720" rtlCol="0" anchor="ctr"/>
          <a:lstStyle>
            <a:lvl1pPr algn="l">
              <a:defRPr sz="1000" b="1" spc="200" baseline="0">
                <a:solidFill>
                  <a:schemeClr val="accent1"/>
                </a:solidFill>
              </a:defRPr>
            </a:lvl1pPr>
          </a:lstStyle>
          <a:p>
            <a:fld id="{B03B318F-DCD9-4300-8D6C-27366D417958}" type="datetime1">
              <a:rPr lang="en-US" smtClean="0"/>
              <a:t>9/5/2019</a:t>
            </a:fld>
            <a:endParaRPr lang="en-US"/>
          </a:p>
        </p:txBody>
      </p:sp>
      <p:sp>
        <p:nvSpPr>
          <p:cNvPr id="2" name="Title 7"/>
          <p:cNvSpPr>
            <a:spLocks noGrp="1"/>
          </p:cNvSpPr>
          <p:nvPr>
            <p:ph type="title" hasCustomPrompt="1"/>
          </p:nvPr>
        </p:nvSpPr>
        <p:spPr bwMode="gray">
          <a:xfrm>
            <a:off x="0" y="0"/>
            <a:ext cx="11727180" cy="1219200"/>
          </a:xfrm>
          <a:solidFill>
            <a:schemeClr val="accent1"/>
          </a:solidFill>
        </p:spPr>
        <p:txBody>
          <a:bodyPr anchor="ctr">
            <a:normAutofit/>
          </a:bodyPr>
          <a:lstStyle>
            <a:lvl1pPr algn="r">
              <a:defRPr sz="3600" baseline="0">
                <a:solidFill>
                  <a:schemeClr val="bg2"/>
                </a:solidFill>
              </a:defRPr>
            </a:lvl1pPr>
          </a:lstStyle>
          <a:p>
            <a:r>
              <a:rPr lang="en-US" smtClean="0"/>
              <a:t>Title - 3 column / 2 row slide</a:t>
            </a:r>
            <a:endParaRPr lang="en-US"/>
          </a:p>
        </p:txBody>
      </p:sp>
      <p:sp>
        <p:nvSpPr>
          <p:cNvPr id="26" name="Content Placeholder 3"/>
          <p:cNvSpPr>
            <a:spLocks noGrp="1"/>
          </p:cNvSpPr>
          <p:nvPr>
            <p:ph sz="half" idx="29" hasCustomPrompt="1"/>
          </p:nvPr>
        </p:nvSpPr>
        <p:spPr>
          <a:xfrm>
            <a:off x="685800" y="1606378"/>
            <a:ext cx="3429000" cy="2148840"/>
          </a:xfrm>
          <a:solidFill>
            <a:schemeClr val="bg2">
              <a:lumMod val="85000"/>
            </a:schemeClr>
          </a:solidFill>
        </p:spPr>
        <p:txBody>
          <a:bodyPr>
            <a:normAutofit/>
          </a:bodyPr>
          <a:lstStyle>
            <a:lvl1pPr marL="0" indent="0">
              <a:buNone/>
              <a:defRPr sz="2800"/>
            </a:lvl1pPr>
            <a:lvl2pPr marL="396875" indent="0">
              <a:buNone/>
              <a:defRPr/>
            </a:lvl2pPr>
            <a:lvl3pPr marL="741363" indent="0">
              <a:buNone/>
              <a:defRPr/>
            </a:lvl3pPr>
            <a:lvl4pPr marL="1087437" indent="0">
              <a:buNone/>
              <a:defRPr/>
            </a:lvl4pPr>
            <a:lvl5pPr marL="1431925" indent="0">
              <a:buNone/>
              <a:defRPr/>
            </a:lvl5pPr>
          </a:lstStyle>
          <a:p>
            <a:pPr lvl="0"/>
            <a:r>
              <a:rPr lang="en-US" smtClean="0"/>
              <a:t>Add text or click center icon to add object</a:t>
            </a:r>
            <a:endParaRPr lang="en-US"/>
          </a:p>
        </p:txBody>
      </p:sp>
      <p:sp>
        <p:nvSpPr>
          <p:cNvPr id="27" name="Content Placeholder 3"/>
          <p:cNvSpPr>
            <a:spLocks noGrp="1"/>
          </p:cNvSpPr>
          <p:nvPr>
            <p:ph sz="half" idx="35" hasCustomPrompt="1"/>
          </p:nvPr>
        </p:nvSpPr>
        <p:spPr>
          <a:xfrm>
            <a:off x="685800" y="4006678"/>
            <a:ext cx="3429000" cy="2148840"/>
          </a:xfrm>
        </p:spPr>
        <p:txBody>
          <a:bodyPr>
            <a:normAutofit/>
          </a:bodyPr>
          <a:lstStyle>
            <a:lvl1pPr marL="0" indent="0">
              <a:buNone/>
              <a:defRPr sz="2800"/>
            </a:lvl1pPr>
            <a:lvl2pPr marL="396875" indent="0">
              <a:buNone/>
              <a:defRPr/>
            </a:lvl2pPr>
            <a:lvl3pPr marL="741363" indent="0">
              <a:buNone/>
              <a:defRPr/>
            </a:lvl3pPr>
            <a:lvl4pPr marL="1087437" indent="0">
              <a:buNone/>
              <a:defRPr/>
            </a:lvl4pPr>
            <a:lvl5pPr marL="1431925" indent="0">
              <a:buNone/>
              <a:defRPr/>
            </a:lvl5pPr>
          </a:lstStyle>
          <a:p>
            <a:pPr lvl="0"/>
            <a:r>
              <a:rPr lang="en-US" smtClean="0"/>
              <a:t>Add text or click center icon to add object</a:t>
            </a:r>
            <a:endParaRPr lang="en-US"/>
          </a:p>
        </p:txBody>
      </p:sp>
      <p:sp>
        <p:nvSpPr>
          <p:cNvPr id="28" name="Content Placeholder 3"/>
          <p:cNvSpPr>
            <a:spLocks noGrp="1"/>
          </p:cNvSpPr>
          <p:nvPr>
            <p:ph sz="half" idx="36" hasCustomPrompt="1"/>
          </p:nvPr>
        </p:nvSpPr>
        <p:spPr>
          <a:xfrm>
            <a:off x="8267700" y="1606378"/>
            <a:ext cx="3429000" cy="2148840"/>
          </a:xfrm>
          <a:solidFill>
            <a:schemeClr val="bg2">
              <a:lumMod val="85000"/>
            </a:schemeClr>
          </a:solidFill>
        </p:spPr>
        <p:txBody>
          <a:bodyPr>
            <a:normAutofit/>
          </a:bodyPr>
          <a:lstStyle>
            <a:lvl1pPr marL="0" indent="0">
              <a:buNone/>
              <a:defRPr sz="2800"/>
            </a:lvl1pPr>
            <a:lvl2pPr marL="396875" indent="0">
              <a:buNone/>
              <a:defRPr/>
            </a:lvl2pPr>
            <a:lvl3pPr marL="741363" indent="0">
              <a:buNone/>
              <a:defRPr/>
            </a:lvl3pPr>
            <a:lvl4pPr marL="1087437" indent="0">
              <a:buNone/>
              <a:defRPr/>
            </a:lvl4pPr>
            <a:lvl5pPr marL="1431925" indent="0">
              <a:buNone/>
              <a:defRPr/>
            </a:lvl5pPr>
          </a:lstStyle>
          <a:p>
            <a:pPr lvl="0"/>
            <a:r>
              <a:rPr lang="en-US" smtClean="0"/>
              <a:t>Add text or click center icon to add object</a:t>
            </a:r>
            <a:endParaRPr lang="en-US"/>
          </a:p>
        </p:txBody>
      </p:sp>
      <p:sp>
        <p:nvSpPr>
          <p:cNvPr id="29" name="Content Placeholder 3"/>
          <p:cNvSpPr>
            <a:spLocks noGrp="1"/>
          </p:cNvSpPr>
          <p:nvPr>
            <p:ph sz="half" idx="37" hasCustomPrompt="1"/>
          </p:nvPr>
        </p:nvSpPr>
        <p:spPr>
          <a:xfrm>
            <a:off x="8267700" y="4006678"/>
            <a:ext cx="3429000" cy="2148840"/>
          </a:xfrm>
        </p:spPr>
        <p:txBody>
          <a:bodyPr>
            <a:normAutofit/>
          </a:bodyPr>
          <a:lstStyle>
            <a:lvl1pPr marL="0" indent="0">
              <a:buNone/>
              <a:defRPr sz="2800"/>
            </a:lvl1pPr>
            <a:lvl2pPr marL="396875" indent="0">
              <a:buNone/>
              <a:defRPr/>
            </a:lvl2pPr>
            <a:lvl3pPr marL="741363" indent="0">
              <a:buNone/>
              <a:defRPr/>
            </a:lvl3pPr>
            <a:lvl4pPr marL="1087437" indent="0">
              <a:buNone/>
              <a:defRPr/>
            </a:lvl4pPr>
            <a:lvl5pPr marL="1431925" indent="0">
              <a:buNone/>
              <a:defRPr/>
            </a:lvl5pPr>
          </a:lstStyle>
          <a:p>
            <a:pPr lvl="0"/>
            <a:r>
              <a:rPr lang="en-US" smtClean="0"/>
              <a:t>Add text or click center icon to add object</a:t>
            </a:r>
            <a:endParaRPr lang="en-US"/>
          </a:p>
        </p:txBody>
      </p:sp>
      <p:sp>
        <p:nvSpPr>
          <p:cNvPr id="35" name="Content Placeholder 3"/>
          <p:cNvSpPr>
            <a:spLocks noGrp="1"/>
          </p:cNvSpPr>
          <p:nvPr>
            <p:ph sz="half" idx="38" hasCustomPrompt="1"/>
          </p:nvPr>
        </p:nvSpPr>
        <p:spPr>
          <a:xfrm>
            <a:off x="4457700" y="1600200"/>
            <a:ext cx="3429000" cy="2148840"/>
          </a:xfrm>
          <a:solidFill>
            <a:schemeClr val="bg2">
              <a:lumMod val="85000"/>
            </a:schemeClr>
          </a:solidFill>
        </p:spPr>
        <p:txBody>
          <a:bodyPr>
            <a:normAutofit/>
          </a:bodyPr>
          <a:lstStyle>
            <a:lvl1pPr marL="0" indent="0">
              <a:buNone/>
              <a:defRPr sz="2800"/>
            </a:lvl1pPr>
            <a:lvl2pPr marL="396875" indent="0">
              <a:buNone/>
              <a:defRPr/>
            </a:lvl2pPr>
            <a:lvl3pPr marL="741363" indent="0">
              <a:buNone/>
              <a:defRPr/>
            </a:lvl3pPr>
            <a:lvl4pPr marL="1087437" indent="0">
              <a:buNone/>
              <a:defRPr/>
            </a:lvl4pPr>
            <a:lvl5pPr marL="1431925" indent="0">
              <a:buNone/>
              <a:defRPr/>
            </a:lvl5pPr>
          </a:lstStyle>
          <a:p>
            <a:pPr lvl="0"/>
            <a:r>
              <a:rPr lang="en-US" smtClean="0"/>
              <a:t>Add text or click center icon to add object</a:t>
            </a:r>
            <a:endParaRPr lang="en-US"/>
          </a:p>
        </p:txBody>
      </p:sp>
      <p:sp>
        <p:nvSpPr>
          <p:cNvPr id="36" name="Content Placeholder 3"/>
          <p:cNvSpPr>
            <a:spLocks noGrp="1"/>
          </p:cNvSpPr>
          <p:nvPr>
            <p:ph sz="half" idx="39" hasCustomPrompt="1"/>
          </p:nvPr>
        </p:nvSpPr>
        <p:spPr>
          <a:xfrm>
            <a:off x="4457700" y="4000500"/>
            <a:ext cx="3429000" cy="2148840"/>
          </a:xfrm>
        </p:spPr>
        <p:txBody>
          <a:bodyPr>
            <a:normAutofit/>
          </a:bodyPr>
          <a:lstStyle>
            <a:lvl1pPr marL="0" indent="0">
              <a:buNone/>
              <a:defRPr sz="2800"/>
            </a:lvl1pPr>
            <a:lvl2pPr marL="396875" indent="0">
              <a:buNone/>
              <a:defRPr/>
            </a:lvl2pPr>
            <a:lvl3pPr marL="741363" indent="0">
              <a:buNone/>
              <a:defRPr/>
            </a:lvl3pPr>
            <a:lvl4pPr marL="1087437" indent="0">
              <a:buNone/>
              <a:defRPr/>
            </a:lvl4pPr>
            <a:lvl5pPr marL="1431925" indent="0">
              <a:buNone/>
              <a:defRPr/>
            </a:lvl5pPr>
          </a:lstStyle>
          <a:p>
            <a:pPr lvl="0"/>
            <a:r>
              <a:rPr lang="en-US" smtClean="0"/>
              <a:t>Add text or click center icon to add object</a:t>
            </a:r>
            <a:endParaRPr lang="en-US"/>
          </a:p>
        </p:txBody>
      </p:sp>
    </p:spTree>
    <p:extLst>
      <p:ext uri="{BB962C8B-B14F-4D97-AF65-F5344CB8AC3E}">
        <p14:creationId xmlns:p14="http://schemas.microsoft.com/office/powerpoint/2010/main" val="109259232"/>
      </p:ext>
    </p:extLst>
  </p:cSld>
  <p:clrMapOvr>
    <a:masterClrMapping/>
  </p:clrMapOvr>
  <p:extLst mod="1">
    <p:ext uri="{DCECCB84-F9BA-43D5-87BE-67443E8EF086}">
      <p15:sldGuideLst xmlns:p15="http://schemas.microsoft.com/office/powerpoint/2012/main">
        <p15:guide id="1" orient="horz" pos="3024" userDrawn="1">
          <p15:clr>
            <a:srgbClr val="FBAE40"/>
          </p15:clr>
        </p15:guide>
        <p15:guide id="2" orient="horz" pos="290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ic w text 1/4 1/4 1/4 1/4">
    <p:spTree>
      <p:nvGrpSpPr>
        <p:cNvPr id="1" name=""/>
        <p:cNvGrpSpPr/>
        <p:nvPr/>
      </p:nvGrpSpPr>
      <p:grpSpPr>
        <a:xfrm>
          <a:off x="0" y="0"/>
          <a:ext cx="0" cy="0"/>
          <a:chOff x="0" y="0"/>
          <a:chExt cx="0" cy="0"/>
        </a:xfrm>
      </p:grpSpPr>
      <p:sp>
        <p:nvSpPr>
          <p:cNvPr id="17" name="bluebar"/>
          <p:cNvSpPr/>
          <p:nvPr userDrawn="1"/>
        </p:nvSpPr>
        <p:spPr>
          <a:xfrm>
            <a:off x="0" y="1216660"/>
            <a:ext cx="1234440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p:cNvSpPr/>
          <p:nvPr userDrawn="1"/>
        </p:nvSpPr>
        <p:spPr>
          <a:xfrm>
            <a:off x="0" y="0"/>
            <a:ext cx="123444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Number"/>
          <p:cNvSpPr>
            <a:spLocks noGrp="1"/>
          </p:cNvSpPr>
          <p:nvPr>
            <p:ph type="sldNum" sz="quarter" idx="12"/>
          </p:nvPr>
        </p:nvSpPr>
        <p:spPr>
          <a:xfrm>
            <a:off x="10317327" y="6356351"/>
            <a:ext cx="1409853" cy="365125"/>
          </a:xfrm>
        </p:spPr>
        <p:txBody>
          <a:bodyPr/>
          <a:lstStyle/>
          <a:p>
            <a:fld id="{C77968C3-7B7E-411D-B105-08F43D0B3F8A}" type="slidenum">
              <a:rPr lang="en-US" smtClean="0"/>
              <a:t>‹#›</a:t>
            </a:fld>
            <a:endParaRPr lang="en-US"/>
          </a:p>
        </p:txBody>
      </p:sp>
      <p:sp>
        <p:nvSpPr>
          <p:cNvPr id="8" name="Footer"/>
          <p:cNvSpPr>
            <a:spLocks noGrp="1"/>
          </p:cNvSpPr>
          <p:nvPr>
            <p:ph type="ftr" sz="quarter" idx="3"/>
          </p:nvPr>
        </p:nvSpPr>
        <p:spPr>
          <a:xfrm>
            <a:off x="1679888" y="6356351"/>
            <a:ext cx="8984625" cy="365125"/>
          </a:xfrm>
          <a:prstGeom prst="rect">
            <a:avLst/>
          </a:prstGeom>
        </p:spPr>
        <p:txBody>
          <a:bodyPr vert="horz" lIns="91440" tIns="45720" rIns="91440" bIns="45720" rtlCol="0" anchor="ctr"/>
          <a:lstStyle>
            <a:lvl1pPr algn="ctr">
              <a:defRPr sz="1000" b="1" i="0" cap="all" spc="100" baseline="0">
                <a:solidFill>
                  <a:schemeClr val="accent1"/>
                </a:solidFill>
                <a:latin typeface="Calibri" panose="020F0502020204030204" pitchFamily="34" charset="0"/>
              </a:defRPr>
            </a:lvl1pPr>
          </a:lstStyle>
          <a:p>
            <a:r>
              <a:rPr lang="en-US" smtClean="0"/>
              <a:t>PROTECTING, MAINTAINING AND IMPROVING THE HEALTH OF ALL MINNESOTANS</a:t>
            </a:r>
            <a:endParaRPr lang="en-US"/>
          </a:p>
        </p:txBody>
      </p:sp>
      <p:sp>
        <p:nvSpPr>
          <p:cNvPr id="25" name="Date"/>
          <p:cNvSpPr>
            <a:spLocks noGrp="1"/>
          </p:cNvSpPr>
          <p:nvPr>
            <p:ph type="dt" sz="half" idx="14"/>
          </p:nvPr>
        </p:nvSpPr>
        <p:spPr>
          <a:xfrm>
            <a:off x="617220" y="6367781"/>
            <a:ext cx="1409854" cy="365125"/>
          </a:xfrm>
          <a:prstGeom prst="rect">
            <a:avLst/>
          </a:prstGeom>
        </p:spPr>
        <p:txBody>
          <a:bodyPr vert="horz" lIns="91440" tIns="45720" rIns="91440" bIns="45720" rtlCol="0" anchor="ctr"/>
          <a:lstStyle>
            <a:lvl1pPr algn="l">
              <a:defRPr sz="1000" b="1" spc="200" baseline="0">
                <a:solidFill>
                  <a:schemeClr val="accent1"/>
                </a:solidFill>
              </a:defRPr>
            </a:lvl1pPr>
          </a:lstStyle>
          <a:p>
            <a:fld id="{B03B318F-DCD9-4300-8D6C-27366D417958}" type="datetime1">
              <a:rPr lang="en-US" smtClean="0"/>
              <a:t>9/5/2019</a:t>
            </a:fld>
            <a:endParaRPr lang="en-US"/>
          </a:p>
        </p:txBody>
      </p:sp>
      <p:sp>
        <p:nvSpPr>
          <p:cNvPr id="2" name="Title 6"/>
          <p:cNvSpPr>
            <a:spLocks noGrp="1"/>
          </p:cNvSpPr>
          <p:nvPr>
            <p:ph type="title" hasCustomPrompt="1"/>
          </p:nvPr>
        </p:nvSpPr>
        <p:spPr bwMode="gray">
          <a:xfrm>
            <a:off x="0" y="0"/>
            <a:ext cx="11727180" cy="1219200"/>
          </a:xfrm>
          <a:solidFill>
            <a:schemeClr val="accent1"/>
          </a:solidFill>
        </p:spPr>
        <p:txBody>
          <a:bodyPr anchor="ctr">
            <a:normAutofit/>
          </a:bodyPr>
          <a:lstStyle>
            <a:lvl1pPr algn="r">
              <a:defRPr sz="3600" baseline="0">
                <a:solidFill>
                  <a:schemeClr val="bg2"/>
                </a:solidFill>
              </a:defRPr>
            </a:lvl1pPr>
          </a:lstStyle>
          <a:p>
            <a:r>
              <a:rPr lang="en-US" smtClean="0"/>
              <a:t>Title - 4 column / 2 row slide</a:t>
            </a:r>
            <a:endParaRPr lang="en-US"/>
          </a:p>
        </p:txBody>
      </p:sp>
      <p:sp>
        <p:nvSpPr>
          <p:cNvPr id="32" name="Content Placeholder 3"/>
          <p:cNvSpPr>
            <a:spLocks noGrp="1"/>
          </p:cNvSpPr>
          <p:nvPr>
            <p:ph sz="half" idx="29" hasCustomPrompt="1"/>
          </p:nvPr>
        </p:nvSpPr>
        <p:spPr>
          <a:xfrm>
            <a:off x="304800" y="1606378"/>
            <a:ext cx="2743200" cy="2148840"/>
          </a:xfrm>
          <a:solidFill>
            <a:schemeClr val="bg2">
              <a:lumMod val="85000"/>
            </a:schemeClr>
          </a:solidFill>
        </p:spPr>
        <p:txBody>
          <a:bodyPr>
            <a:normAutofit/>
          </a:bodyPr>
          <a:lstStyle>
            <a:lvl1pPr marL="0" indent="0">
              <a:buNone/>
              <a:defRPr sz="2800"/>
            </a:lvl1pPr>
            <a:lvl2pPr marL="396875" indent="0">
              <a:buNone/>
              <a:defRPr/>
            </a:lvl2pPr>
            <a:lvl3pPr marL="741363" indent="0">
              <a:buNone/>
              <a:defRPr/>
            </a:lvl3pPr>
            <a:lvl4pPr marL="1087437" indent="0">
              <a:buNone/>
              <a:defRPr/>
            </a:lvl4pPr>
            <a:lvl5pPr marL="1431925" indent="0">
              <a:buNone/>
              <a:defRPr/>
            </a:lvl5pPr>
          </a:lstStyle>
          <a:p>
            <a:pPr lvl="0"/>
            <a:r>
              <a:rPr lang="en-US" smtClean="0"/>
              <a:t>Add text or click center icon to add object</a:t>
            </a:r>
            <a:endParaRPr lang="en-US"/>
          </a:p>
        </p:txBody>
      </p:sp>
      <p:sp>
        <p:nvSpPr>
          <p:cNvPr id="38" name="Content Placeholder 3"/>
          <p:cNvSpPr>
            <a:spLocks noGrp="1"/>
          </p:cNvSpPr>
          <p:nvPr>
            <p:ph sz="half" idx="35" hasCustomPrompt="1"/>
          </p:nvPr>
        </p:nvSpPr>
        <p:spPr>
          <a:xfrm>
            <a:off x="304800" y="4006678"/>
            <a:ext cx="2743200" cy="2148840"/>
          </a:xfrm>
        </p:spPr>
        <p:txBody>
          <a:bodyPr>
            <a:normAutofit/>
          </a:bodyPr>
          <a:lstStyle>
            <a:lvl1pPr marL="0" indent="0">
              <a:buNone/>
              <a:defRPr sz="2800"/>
            </a:lvl1pPr>
            <a:lvl2pPr marL="396875" indent="0">
              <a:buNone/>
              <a:defRPr/>
            </a:lvl2pPr>
            <a:lvl3pPr marL="741363" indent="0">
              <a:buNone/>
              <a:defRPr/>
            </a:lvl3pPr>
            <a:lvl4pPr marL="1087437" indent="0">
              <a:buNone/>
              <a:defRPr/>
            </a:lvl4pPr>
            <a:lvl5pPr marL="1431925" indent="0">
              <a:buNone/>
              <a:defRPr/>
            </a:lvl5pPr>
          </a:lstStyle>
          <a:p>
            <a:pPr lvl="0"/>
            <a:r>
              <a:rPr lang="en-US" smtClean="0"/>
              <a:t>Add text or click center icon to add object</a:t>
            </a:r>
            <a:endParaRPr lang="en-US"/>
          </a:p>
        </p:txBody>
      </p:sp>
      <p:sp>
        <p:nvSpPr>
          <p:cNvPr id="39" name="Content Placeholder 3"/>
          <p:cNvSpPr>
            <a:spLocks noGrp="1"/>
          </p:cNvSpPr>
          <p:nvPr>
            <p:ph sz="half" idx="36" hasCustomPrompt="1"/>
          </p:nvPr>
        </p:nvSpPr>
        <p:spPr>
          <a:xfrm>
            <a:off x="3314700" y="1606378"/>
            <a:ext cx="2743200" cy="2148840"/>
          </a:xfrm>
          <a:solidFill>
            <a:schemeClr val="bg2">
              <a:lumMod val="85000"/>
            </a:schemeClr>
          </a:solidFill>
        </p:spPr>
        <p:txBody>
          <a:bodyPr>
            <a:normAutofit/>
          </a:bodyPr>
          <a:lstStyle>
            <a:lvl1pPr marL="0" indent="0">
              <a:buNone/>
              <a:defRPr sz="2800"/>
            </a:lvl1pPr>
            <a:lvl2pPr marL="396875" indent="0">
              <a:buNone/>
              <a:defRPr/>
            </a:lvl2pPr>
            <a:lvl3pPr marL="741363" indent="0">
              <a:buNone/>
              <a:defRPr/>
            </a:lvl3pPr>
            <a:lvl4pPr marL="1087437" indent="0">
              <a:buNone/>
              <a:defRPr/>
            </a:lvl4pPr>
            <a:lvl5pPr marL="1431925" indent="0">
              <a:buNone/>
              <a:defRPr/>
            </a:lvl5pPr>
          </a:lstStyle>
          <a:p>
            <a:pPr lvl="0"/>
            <a:r>
              <a:rPr lang="en-US" smtClean="0"/>
              <a:t>Add text or click center icon to add object</a:t>
            </a:r>
            <a:endParaRPr lang="en-US"/>
          </a:p>
        </p:txBody>
      </p:sp>
      <p:sp>
        <p:nvSpPr>
          <p:cNvPr id="40" name="Content Placeholder 3"/>
          <p:cNvSpPr>
            <a:spLocks noGrp="1"/>
          </p:cNvSpPr>
          <p:nvPr>
            <p:ph sz="half" idx="37" hasCustomPrompt="1"/>
          </p:nvPr>
        </p:nvSpPr>
        <p:spPr>
          <a:xfrm>
            <a:off x="3278980" y="4006678"/>
            <a:ext cx="2743200" cy="2148840"/>
          </a:xfrm>
        </p:spPr>
        <p:txBody>
          <a:bodyPr>
            <a:normAutofit/>
          </a:bodyPr>
          <a:lstStyle>
            <a:lvl1pPr marL="0" indent="0">
              <a:buNone/>
              <a:defRPr sz="2800"/>
            </a:lvl1pPr>
            <a:lvl2pPr marL="396875" indent="0">
              <a:buNone/>
              <a:defRPr/>
            </a:lvl2pPr>
            <a:lvl3pPr marL="741363" indent="0">
              <a:buNone/>
              <a:defRPr/>
            </a:lvl3pPr>
            <a:lvl4pPr marL="1087437" indent="0">
              <a:buNone/>
              <a:defRPr/>
            </a:lvl4pPr>
            <a:lvl5pPr marL="1431925" indent="0">
              <a:buNone/>
              <a:defRPr/>
            </a:lvl5pPr>
          </a:lstStyle>
          <a:p>
            <a:pPr lvl="0"/>
            <a:r>
              <a:rPr lang="en-US" smtClean="0"/>
              <a:t>Add text or click center icon to add object</a:t>
            </a:r>
            <a:endParaRPr lang="en-US"/>
          </a:p>
        </p:txBody>
      </p:sp>
      <p:sp>
        <p:nvSpPr>
          <p:cNvPr id="41" name="Content Placeholder 3"/>
          <p:cNvSpPr>
            <a:spLocks noGrp="1"/>
          </p:cNvSpPr>
          <p:nvPr>
            <p:ph sz="half" idx="38" hasCustomPrompt="1"/>
          </p:nvPr>
        </p:nvSpPr>
        <p:spPr>
          <a:xfrm>
            <a:off x="6324601" y="1606378"/>
            <a:ext cx="2743200" cy="2148840"/>
          </a:xfrm>
          <a:solidFill>
            <a:schemeClr val="bg2">
              <a:lumMod val="85000"/>
            </a:schemeClr>
          </a:solidFill>
        </p:spPr>
        <p:txBody>
          <a:bodyPr>
            <a:normAutofit/>
          </a:bodyPr>
          <a:lstStyle>
            <a:lvl1pPr marL="0" indent="0">
              <a:buNone/>
              <a:defRPr sz="2800"/>
            </a:lvl1pPr>
            <a:lvl2pPr marL="396875" indent="0">
              <a:buNone/>
              <a:defRPr/>
            </a:lvl2pPr>
            <a:lvl3pPr marL="741363" indent="0">
              <a:buNone/>
              <a:defRPr/>
            </a:lvl3pPr>
            <a:lvl4pPr marL="1087437" indent="0">
              <a:buNone/>
              <a:defRPr/>
            </a:lvl4pPr>
            <a:lvl5pPr marL="1431925" indent="0">
              <a:buNone/>
              <a:defRPr/>
            </a:lvl5pPr>
          </a:lstStyle>
          <a:p>
            <a:pPr lvl="0"/>
            <a:r>
              <a:rPr lang="en-US" smtClean="0"/>
              <a:t>Add text or click center icon to add object</a:t>
            </a:r>
            <a:endParaRPr lang="en-US"/>
          </a:p>
        </p:txBody>
      </p:sp>
      <p:sp>
        <p:nvSpPr>
          <p:cNvPr id="42" name="Content Placeholder 3"/>
          <p:cNvSpPr>
            <a:spLocks noGrp="1"/>
          </p:cNvSpPr>
          <p:nvPr>
            <p:ph sz="half" idx="39" hasCustomPrompt="1"/>
          </p:nvPr>
        </p:nvSpPr>
        <p:spPr>
          <a:xfrm>
            <a:off x="6324599" y="4006678"/>
            <a:ext cx="2743200" cy="2148840"/>
          </a:xfrm>
        </p:spPr>
        <p:txBody>
          <a:bodyPr>
            <a:normAutofit/>
          </a:bodyPr>
          <a:lstStyle>
            <a:lvl1pPr marL="0" indent="0">
              <a:buNone/>
              <a:defRPr sz="2800"/>
            </a:lvl1pPr>
            <a:lvl2pPr marL="396875" indent="0">
              <a:buNone/>
              <a:defRPr/>
            </a:lvl2pPr>
            <a:lvl3pPr marL="741363" indent="0">
              <a:buNone/>
              <a:defRPr/>
            </a:lvl3pPr>
            <a:lvl4pPr marL="1087437" indent="0">
              <a:buNone/>
              <a:defRPr/>
            </a:lvl4pPr>
            <a:lvl5pPr marL="1431925" indent="0">
              <a:buNone/>
              <a:defRPr/>
            </a:lvl5pPr>
          </a:lstStyle>
          <a:p>
            <a:pPr lvl="0"/>
            <a:r>
              <a:rPr lang="en-US" smtClean="0"/>
              <a:t>Add text or click center icon to add object</a:t>
            </a:r>
            <a:endParaRPr lang="en-US"/>
          </a:p>
        </p:txBody>
      </p:sp>
      <p:sp>
        <p:nvSpPr>
          <p:cNvPr id="43" name="Content Placeholder 3"/>
          <p:cNvSpPr>
            <a:spLocks noGrp="1"/>
          </p:cNvSpPr>
          <p:nvPr>
            <p:ph sz="half" idx="40" hasCustomPrompt="1"/>
          </p:nvPr>
        </p:nvSpPr>
        <p:spPr>
          <a:xfrm>
            <a:off x="9334503" y="1606378"/>
            <a:ext cx="2743200" cy="2148840"/>
          </a:xfrm>
          <a:solidFill>
            <a:schemeClr val="bg2">
              <a:lumMod val="85000"/>
            </a:schemeClr>
          </a:solidFill>
        </p:spPr>
        <p:txBody>
          <a:bodyPr>
            <a:normAutofit/>
          </a:bodyPr>
          <a:lstStyle>
            <a:lvl1pPr marL="0" indent="0">
              <a:buNone/>
              <a:defRPr sz="2800"/>
            </a:lvl1pPr>
            <a:lvl2pPr marL="396875" indent="0">
              <a:buNone/>
              <a:defRPr/>
            </a:lvl2pPr>
            <a:lvl3pPr marL="741363" indent="0">
              <a:buNone/>
              <a:defRPr/>
            </a:lvl3pPr>
            <a:lvl4pPr marL="1087437" indent="0">
              <a:buNone/>
              <a:defRPr/>
            </a:lvl4pPr>
            <a:lvl5pPr marL="1431925" indent="0">
              <a:buNone/>
              <a:defRPr/>
            </a:lvl5pPr>
          </a:lstStyle>
          <a:p>
            <a:pPr lvl="0"/>
            <a:r>
              <a:rPr lang="en-US" smtClean="0"/>
              <a:t>Add text or click center icon to add object</a:t>
            </a:r>
            <a:endParaRPr lang="en-US"/>
          </a:p>
        </p:txBody>
      </p:sp>
      <p:sp>
        <p:nvSpPr>
          <p:cNvPr id="44" name="Content Placeholder 3"/>
          <p:cNvSpPr>
            <a:spLocks noGrp="1"/>
          </p:cNvSpPr>
          <p:nvPr>
            <p:ph sz="half" idx="41" hasCustomPrompt="1"/>
          </p:nvPr>
        </p:nvSpPr>
        <p:spPr>
          <a:xfrm>
            <a:off x="9334500" y="4006678"/>
            <a:ext cx="2743200" cy="2148840"/>
          </a:xfrm>
        </p:spPr>
        <p:txBody>
          <a:bodyPr>
            <a:normAutofit/>
          </a:bodyPr>
          <a:lstStyle>
            <a:lvl1pPr marL="0" indent="0">
              <a:buNone/>
              <a:defRPr sz="2800"/>
            </a:lvl1pPr>
            <a:lvl2pPr marL="396875" indent="0">
              <a:buNone/>
              <a:defRPr/>
            </a:lvl2pPr>
            <a:lvl3pPr marL="741363" indent="0">
              <a:buNone/>
              <a:defRPr/>
            </a:lvl3pPr>
            <a:lvl4pPr marL="1087437" indent="0">
              <a:buNone/>
              <a:defRPr/>
            </a:lvl4pPr>
            <a:lvl5pPr marL="1431925" indent="0">
              <a:buNone/>
              <a:defRPr/>
            </a:lvl5pPr>
          </a:lstStyle>
          <a:p>
            <a:pPr lvl="0"/>
            <a:r>
              <a:rPr lang="en-US" smtClean="0"/>
              <a:t>Add text or click center icon to add object</a:t>
            </a:r>
            <a:endParaRPr lang="en-US"/>
          </a:p>
        </p:txBody>
      </p:sp>
    </p:spTree>
    <p:extLst>
      <p:ext uri="{BB962C8B-B14F-4D97-AF65-F5344CB8AC3E}">
        <p14:creationId xmlns:p14="http://schemas.microsoft.com/office/powerpoint/2010/main" val="43565701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lank &amp; bar 1/1">
    <p:spTree>
      <p:nvGrpSpPr>
        <p:cNvPr id="1" name=""/>
        <p:cNvGrpSpPr/>
        <p:nvPr/>
      </p:nvGrpSpPr>
      <p:grpSpPr>
        <a:xfrm>
          <a:off x="0" y="0"/>
          <a:ext cx="0" cy="0"/>
          <a:chOff x="0" y="0"/>
          <a:chExt cx="0" cy="0"/>
        </a:xfrm>
      </p:grpSpPr>
      <p:sp>
        <p:nvSpPr>
          <p:cNvPr id="20" name="bluebar"/>
          <p:cNvSpPr/>
          <p:nvPr userDrawn="1"/>
        </p:nvSpPr>
        <p:spPr>
          <a:xfrm>
            <a:off x="0" y="1216660"/>
            <a:ext cx="1234440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p:cNvSpPr/>
          <p:nvPr userDrawn="1"/>
        </p:nvSpPr>
        <p:spPr>
          <a:xfrm>
            <a:off x="0" y="0"/>
            <a:ext cx="123444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Number"/>
          <p:cNvSpPr>
            <a:spLocks noGrp="1"/>
          </p:cNvSpPr>
          <p:nvPr>
            <p:ph type="sldNum" sz="quarter" idx="12"/>
          </p:nvPr>
        </p:nvSpPr>
        <p:spPr>
          <a:xfrm>
            <a:off x="10274893" y="6374131"/>
            <a:ext cx="1409853" cy="365125"/>
          </a:xfrm>
        </p:spPr>
        <p:txBody>
          <a:bodyPr/>
          <a:lstStyle/>
          <a:p>
            <a:fld id="{C77968C3-7B7E-411D-B105-08F43D0B3F8A}" type="slidenum">
              <a:rPr lang="en-US" smtClean="0"/>
              <a:t>‹#›</a:t>
            </a:fld>
            <a:endParaRPr lang="en-US"/>
          </a:p>
        </p:txBody>
      </p:sp>
      <p:sp>
        <p:nvSpPr>
          <p:cNvPr id="6" name="Footer"/>
          <p:cNvSpPr>
            <a:spLocks noGrp="1"/>
          </p:cNvSpPr>
          <p:nvPr>
            <p:ph type="ftr" sz="quarter" idx="3"/>
          </p:nvPr>
        </p:nvSpPr>
        <p:spPr>
          <a:xfrm>
            <a:off x="2027074" y="6367781"/>
            <a:ext cx="8247819" cy="365125"/>
          </a:xfrm>
          <a:prstGeom prst="rect">
            <a:avLst/>
          </a:prstGeom>
        </p:spPr>
        <p:txBody>
          <a:bodyPr vert="horz" lIns="91440" tIns="45720" rIns="91440" bIns="45720" rtlCol="0" anchor="ctr"/>
          <a:lstStyle>
            <a:lvl1pPr algn="ctr">
              <a:defRPr sz="1000" b="1" i="0" cap="all" spc="100" baseline="0">
                <a:solidFill>
                  <a:schemeClr val="accent1"/>
                </a:solidFill>
                <a:latin typeface="Calibri" panose="020F0502020204030204" pitchFamily="34" charset="0"/>
              </a:defRPr>
            </a:lvl1pPr>
          </a:lstStyle>
          <a:p>
            <a:r>
              <a:rPr lang="en-US" smtClean="0"/>
              <a:t>PROTECTING, MAINTAINING AND IMPROVING THE HEALTH OF ALL MINNESOTANS</a:t>
            </a:r>
            <a:endParaRPr lang="en-US"/>
          </a:p>
        </p:txBody>
      </p:sp>
      <p:sp>
        <p:nvSpPr>
          <p:cNvPr id="30" name="Date"/>
          <p:cNvSpPr>
            <a:spLocks noGrp="1"/>
          </p:cNvSpPr>
          <p:nvPr>
            <p:ph type="dt" sz="half" idx="14"/>
          </p:nvPr>
        </p:nvSpPr>
        <p:spPr>
          <a:xfrm>
            <a:off x="617220" y="6367780"/>
            <a:ext cx="1409854" cy="365125"/>
          </a:xfrm>
          <a:prstGeom prst="rect">
            <a:avLst/>
          </a:prstGeom>
        </p:spPr>
        <p:txBody>
          <a:bodyPr vert="horz" lIns="91440" tIns="45720" rIns="91440" bIns="45720" rtlCol="0" anchor="ctr"/>
          <a:lstStyle>
            <a:lvl1pPr algn="l">
              <a:defRPr sz="1000" b="1" spc="200" baseline="0">
                <a:solidFill>
                  <a:schemeClr val="accent1"/>
                </a:solidFill>
              </a:defRPr>
            </a:lvl1pPr>
          </a:lstStyle>
          <a:p>
            <a:fld id="{B03B318F-DCD9-4300-8D6C-27366D417958}" type="datetime1">
              <a:rPr lang="en-US" smtClean="0"/>
              <a:t>9/5/2019</a:t>
            </a:fld>
            <a:endParaRPr lang="en-US"/>
          </a:p>
        </p:txBody>
      </p:sp>
      <p:sp>
        <p:nvSpPr>
          <p:cNvPr id="2" name="Title 8"/>
          <p:cNvSpPr>
            <a:spLocks noGrp="1"/>
          </p:cNvSpPr>
          <p:nvPr userDrawn="1">
            <p:ph type="title" hasCustomPrompt="1"/>
          </p:nvPr>
        </p:nvSpPr>
        <p:spPr bwMode="gray">
          <a:xfrm>
            <a:off x="0" y="1"/>
            <a:ext cx="11727180" cy="1216659"/>
          </a:xfrm>
          <a:solidFill>
            <a:schemeClr val="accent1"/>
          </a:solidFill>
        </p:spPr>
        <p:txBody>
          <a:bodyPr anchor="ctr">
            <a:normAutofit/>
          </a:bodyPr>
          <a:lstStyle>
            <a:lvl1pPr algn="r">
              <a:defRPr sz="3600" baseline="0">
                <a:solidFill>
                  <a:schemeClr val="bg2"/>
                </a:solidFill>
              </a:defRPr>
            </a:lvl1pPr>
          </a:lstStyle>
          <a:p>
            <a:r>
              <a:rPr lang="en-US" smtClean="0"/>
              <a:t>Title - 5 column / 2 row slide</a:t>
            </a:r>
            <a:endParaRPr lang="en-US"/>
          </a:p>
        </p:txBody>
      </p:sp>
      <p:sp>
        <p:nvSpPr>
          <p:cNvPr id="27" name="Content Placeholder 3"/>
          <p:cNvSpPr>
            <a:spLocks noGrp="1"/>
          </p:cNvSpPr>
          <p:nvPr>
            <p:ph sz="half" idx="15" hasCustomPrompt="1"/>
          </p:nvPr>
        </p:nvSpPr>
        <p:spPr>
          <a:xfrm>
            <a:off x="304801" y="1600200"/>
            <a:ext cx="2095500" cy="2148840"/>
          </a:xfrm>
          <a:solidFill>
            <a:schemeClr val="bg2">
              <a:lumMod val="85000"/>
            </a:schemeClr>
          </a:solidFill>
        </p:spPr>
        <p:txBody>
          <a:bodyPr>
            <a:normAutofit/>
          </a:bodyPr>
          <a:lstStyle>
            <a:lvl1pPr marL="0" indent="0">
              <a:buNone/>
              <a:defRPr sz="2800"/>
            </a:lvl1pPr>
            <a:lvl2pPr marL="396875" indent="0">
              <a:buNone/>
              <a:defRPr/>
            </a:lvl2pPr>
            <a:lvl3pPr marL="741363" indent="0">
              <a:buNone/>
              <a:defRPr/>
            </a:lvl3pPr>
            <a:lvl4pPr marL="1087437" indent="0">
              <a:buNone/>
              <a:defRPr/>
            </a:lvl4pPr>
            <a:lvl5pPr marL="1431925" indent="0">
              <a:buNone/>
              <a:defRPr/>
            </a:lvl5pPr>
          </a:lstStyle>
          <a:p>
            <a:pPr lvl="0"/>
            <a:r>
              <a:rPr lang="en-US" smtClean="0"/>
              <a:t>Add text or click center icon to add object</a:t>
            </a:r>
            <a:endParaRPr lang="en-US"/>
          </a:p>
        </p:txBody>
      </p:sp>
      <p:sp>
        <p:nvSpPr>
          <p:cNvPr id="35" name="Content Placeholder 3"/>
          <p:cNvSpPr>
            <a:spLocks noGrp="1"/>
          </p:cNvSpPr>
          <p:nvPr>
            <p:ph sz="half" idx="27" hasCustomPrompt="1"/>
          </p:nvPr>
        </p:nvSpPr>
        <p:spPr>
          <a:xfrm>
            <a:off x="2710370" y="1600199"/>
            <a:ext cx="2095500" cy="2148840"/>
          </a:xfrm>
          <a:solidFill>
            <a:schemeClr val="bg2">
              <a:lumMod val="85000"/>
            </a:schemeClr>
          </a:solidFill>
        </p:spPr>
        <p:txBody>
          <a:bodyPr>
            <a:normAutofit/>
          </a:bodyPr>
          <a:lstStyle>
            <a:lvl1pPr marL="0" indent="0">
              <a:buNone/>
              <a:defRPr sz="2800"/>
            </a:lvl1pPr>
            <a:lvl2pPr marL="396875" indent="0">
              <a:buNone/>
              <a:defRPr/>
            </a:lvl2pPr>
            <a:lvl3pPr marL="741363" indent="0">
              <a:buNone/>
              <a:defRPr/>
            </a:lvl3pPr>
            <a:lvl4pPr marL="1087437" indent="0">
              <a:buNone/>
              <a:defRPr/>
            </a:lvl4pPr>
            <a:lvl5pPr marL="1431925" indent="0">
              <a:buNone/>
              <a:defRPr/>
            </a:lvl5pPr>
          </a:lstStyle>
          <a:p>
            <a:pPr lvl="0"/>
            <a:r>
              <a:rPr lang="en-US" smtClean="0"/>
              <a:t>Add text or click center icon to add object</a:t>
            </a:r>
            <a:endParaRPr lang="en-US"/>
          </a:p>
        </p:txBody>
      </p:sp>
      <p:sp>
        <p:nvSpPr>
          <p:cNvPr id="36" name="Content Placeholder 3"/>
          <p:cNvSpPr>
            <a:spLocks noGrp="1"/>
          </p:cNvSpPr>
          <p:nvPr>
            <p:ph sz="half" idx="28" hasCustomPrompt="1"/>
          </p:nvPr>
        </p:nvSpPr>
        <p:spPr>
          <a:xfrm>
            <a:off x="5124450" y="1600201"/>
            <a:ext cx="2095500" cy="2148840"/>
          </a:xfrm>
          <a:solidFill>
            <a:schemeClr val="bg2">
              <a:lumMod val="85000"/>
            </a:schemeClr>
          </a:solidFill>
        </p:spPr>
        <p:txBody>
          <a:bodyPr>
            <a:normAutofit/>
          </a:bodyPr>
          <a:lstStyle>
            <a:lvl1pPr marL="0" indent="0">
              <a:buNone/>
              <a:defRPr sz="2800"/>
            </a:lvl1pPr>
            <a:lvl2pPr marL="396875" indent="0">
              <a:buNone/>
              <a:defRPr/>
            </a:lvl2pPr>
            <a:lvl3pPr marL="741363" indent="0">
              <a:buNone/>
              <a:defRPr/>
            </a:lvl3pPr>
            <a:lvl4pPr marL="1087437" indent="0">
              <a:buNone/>
              <a:defRPr/>
            </a:lvl4pPr>
            <a:lvl5pPr marL="1431925" indent="0">
              <a:buNone/>
              <a:defRPr/>
            </a:lvl5pPr>
          </a:lstStyle>
          <a:p>
            <a:pPr lvl="0"/>
            <a:r>
              <a:rPr lang="en-US" smtClean="0"/>
              <a:t>Add text or click center icon to add object</a:t>
            </a:r>
            <a:endParaRPr lang="en-US"/>
          </a:p>
        </p:txBody>
      </p:sp>
      <p:sp>
        <p:nvSpPr>
          <p:cNvPr id="38" name="Content Placeholder 3"/>
          <p:cNvSpPr>
            <a:spLocks noGrp="1"/>
          </p:cNvSpPr>
          <p:nvPr>
            <p:ph sz="half" idx="29" hasCustomPrompt="1"/>
          </p:nvPr>
        </p:nvSpPr>
        <p:spPr>
          <a:xfrm>
            <a:off x="7543800" y="1600199"/>
            <a:ext cx="2095500" cy="2148840"/>
          </a:xfrm>
          <a:solidFill>
            <a:schemeClr val="bg2">
              <a:lumMod val="85000"/>
            </a:schemeClr>
          </a:solidFill>
        </p:spPr>
        <p:txBody>
          <a:bodyPr>
            <a:normAutofit/>
          </a:bodyPr>
          <a:lstStyle>
            <a:lvl1pPr marL="0" indent="0">
              <a:buNone/>
              <a:defRPr sz="2800"/>
            </a:lvl1pPr>
            <a:lvl2pPr marL="396875" indent="0">
              <a:buNone/>
              <a:defRPr/>
            </a:lvl2pPr>
            <a:lvl3pPr marL="741363" indent="0">
              <a:buNone/>
              <a:defRPr/>
            </a:lvl3pPr>
            <a:lvl4pPr marL="1087437" indent="0">
              <a:buNone/>
              <a:defRPr/>
            </a:lvl4pPr>
            <a:lvl5pPr marL="1431925" indent="0">
              <a:buNone/>
              <a:defRPr/>
            </a:lvl5pPr>
          </a:lstStyle>
          <a:p>
            <a:pPr lvl="0"/>
            <a:r>
              <a:rPr lang="en-US" smtClean="0"/>
              <a:t>Add text or click center icon to add object</a:t>
            </a:r>
            <a:endParaRPr lang="en-US"/>
          </a:p>
        </p:txBody>
      </p:sp>
      <p:sp>
        <p:nvSpPr>
          <p:cNvPr id="39" name="Content Placeholder 3"/>
          <p:cNvSpPr>
            <a:spLocks noGrp="1"/>
          </p:cNvSpPr>
          <p:nvPr>
            <p:ph sz="half" idx="30" hasCustomPrompt="1"/>
          </p:nvPr>
        </p:nvSpPr>
        <p:spPr>
          <a:xfrm>
            <a:off x="9932069" y="1600198"/>
            <a:ext cx="2095500" cy="2148840"/>
          </a:xfrm>
          <a:solidFill>
            <a:schemeClr val="bg2">
              <a:lumMod val="85000"/>
            </a:schemeClr>
          </a:solidFill>
        </p:spPr>
        <p:txBody>
          <a:bodyPr>
            <a:normAutofit/>
          </a:bodyPr>
          <a:lstStyle>
            <a:lvl1pPr marL="0" indent="0">
              <a:buNone/>
              <a:defRPr sz="2800"/>
            </a:lvl1pPr>
            <a:lvl2pPr marL="396875" indent="0">
              <a:buNone/>
              <a:defRPr/>
            </a:lvl2pPr>
            <a:lvl3pPr marL="741363" indent="0">
              <a:buNone/>
              <a:defRPr/>
            </a:lvl3pPr>
            <a:lvl4pPr marL="1087437" indent="0">
              <a:buNone/>
              <a:defRPr/>
            </a:lvl4pPr>
            <a:lvl5pPr marL="1431925" indent="0">
              <a:buNone/>
              <a:defRPr/>
            </a:lvl5pPr>
          </a:lstStyle>
          <a:p>
            <a:pPr lvl="0"/>
            <a:r>
              <a:rPr lang="en-US" smtClean="0"/>
              <a:t>Add text or click center icon to add object</a:t>
            </a:r>
            <a:endParaRPr lang="en-US"/>
          </a:p>
        </p:txBody>
      </p:sp>
      <p:sp>
        <p:nvSpPr>
          <p:cNvPr id="15" name="Content Placeholder 3"/>
          <p:cNvSpPr>
            <a:spLocks noGrp="1"/>
          </p:cNvSpPr>
          <p:nvPr>
            <p:ph sz="half" idx="31" hasCustomPrompt="1"/>
          </p:nvPr>
        </p:nvSpPr>
        <p:spPr>
          <a:xfrm>
            <a:off x="299531" y="4000499"/>
            <a:ext cx="2095500" cy="2148840"/>
          </a:xfrm>
          <a:noFill/>
        </p:spPr>
        <p:txBody>
          <a:bodyPr>
            <a:normAutofit/>
          </a:bodyPr>
          <a:lstStyle>
            <a:lvl1pPr marL="0" indent="0">
              <a:buNone/>
              <a:defRPr sz="2800"/>
            </a:lvl1pPr>
            <a:lvl2pPr marL="396875" indent="0">
              <a:buNone/>
              <a:defRPr/>
            </a:lvl2pPr>
            <a:lvl3pPr marL="741363" indent="0">
              <a:buNone/>
              <a:defRPr/>
            </a:lvl3pPr>
            <a:lvl4pPr marL="1087437" indent="0">
              <a:buNone/>
              <a:defRPr/>
            </a:lvl4pPr>
            <a:lvl5pPr marL="1431925" indent="0">
              <a:buNone/>
              <a:defRPr/>
            </a:lvl5pPr>
          </a:lstStyle>
          <a:p>
            <a:pPr lvl="0"/>
            <a:r>
              <a:rPr lang="en-US" smtClean="0"/>
              <a:t>Add text or click center icon to add object</a:t>
            </a:r>
            <a:endParaRPr lang="en-US"/>
          </a:p>
        </p:txBody>
      </p:sp>
      <p:sp>
        <p:nvSpPr>
          <p:cNvPr id="16" name="Content Placeholder 3"/>
          <p:cNvSpPr>
            <a:spLocks noGrp="1"/>
          </p:cNvSpPr>
          <p:nvPr>
            <p:ph sz="half" idx="32" hasCustomPrompt="1"/>
          </p:nvPr>
        </p:nvSpPr>
        <p:spPr>
          <a:xfrm>
            <a:off x="2705100" y="4000498"/>
            <a:ext cx="2095500" cy="2148840"/>
          </a:xfrm>
          <a:noFill/>
        </p:spPr>
        <p:txBody>
          <a:bodyPr>
            <a:normAutofit/>
          </a:bodyPr>
          <a:lstStyle>
            <a:lvl1pPr marL="0" indent="0">
              <a:buNone/>
              <a:defRPr sz="2800"/>
            </a:lvl1pPr>
            <a:lvl2pPr marL="396875" indent="0">
              <a:buNone/>
              <a:defRPr/>
            </a:lvl2pPr>
            <a:lvl3pPr marL="741363" indent="0">
              <a:buNone/>
              <a:defRPr/>
            </a:lvl3pPr>
            <a:lvl4pPr marL="1087437" indent="0">
              <a:buNone/>
              <a:defRPr/>
            </a:lvl4pPr>
            <a:lvl5pPr marL="1431925" indent="0">
              <a:buNone/>
              <a:defRPr/>
            </a:lvl5pPr>
          </a:lstStyle>
          <a:p>
            <a:pPr lvl="0"/>
            <a:r>
              <a:rPr lang="en-US" smtClean="0"/>
              <a:t>Add text or click center icon to add object</a:t>
            </a:r>
            <a:endParaRPr lang="en-US"/>
          </a:p>
        </p:txBody>
      </p:sp>
      <p:sp>
        <p:nvSpPr>
          <p:cNvPr id="17" name="Content Placeholder 3"/>
          <p:cNvSpPr>
            <a:spLocks noGrp="1"/>
          </p:cNvSpPr>
          <p:nvPr>
            <p:ph sz="half" idx="33" hasCustomPrompt="1"/>
          </p:nvPr>
        </p:nvSpPr>
        <p:spPr>
          <a:xfrm>
            <a:off x="5119180" y="4000500"/>
            <a:ext cx="2095500" cy="2148840"/>
          </a:xfrm>
          <a:noFill/>
        </p:spPr>
        <p:txBody>
          <a:bodyPr>
            <a:normAutofit/>
          </a:bodyPr>
          <a:lstStyle>
            <a:lvl1pPr marL="0" indent="0">
              <a:buNone/>
              <a:defRPr sz="2800"/>
            </a:lvl1pPr>
            <a:lvl2pPr marL="396875" indent="0">
              <a:buNone/>
              <a:defRPr/>
            </a:lvl2pPr>
            <a:lvl3pPr marL="741363" indent="0">
              <a:buNone/>
              <a:defRPr/>
            </a:lvl3pPr>
            <a:lvl4pPr marL="1087437" indent="0">
              <a:buNone/>
              <a:defRPr/>
            </a:lvl4pPr>
            <a:lvl5pPr marL="1431925" indent="0">
              <a:buNone/>
              <a:defRPr/>
            </a:lvl5pPr>
          </a:lstStyle>
          <a:p>
            <a:pPr lvl="0"/>
            <a:r>
              <a:rPr lang="en-US" smtClean="0"/>
              <a:t>Add text or click center icon to add object</a:t>
            </a:r>
            <a:endParaRPr lang="en-US"/>
          </a:p>
        </p:txBody>
      </p:sp>
      <p:sp>
        <p:nvSpPr>
          <p:cNvPr id="18" name="Content Placeholder 3"/>
          <p:cNvSpPr>
            <a:spLocks noGrp="1"/>
          </p:cNvSpPr>
          <p:nvPr>
            <p:ph sz="half" idx="34" hasCustomPrompt="1"/>
          </p:nvPr>
        </p:nvSpPr>
        <p:spPr>
          <a:xfrm>
            <a:off x="7538530" y="4000498"/>
            <a:ext cx="2095500" cy="2148840"/>
          </a:xfrm>
          <a:noFill/>
        </p:spPr>
        <p:txBody>
          <a:bodyPr>
            <a:normAutofit/>
          </a:bodyPr>
          <a:lstStyle>
            <a:lvl1pPr marL="0" indent="0">
              <a:buNone/>
              <a:defRPr sz="2800"/>
            </a:lvl1pPr>
            <a:lvl2pPr marL="396875" indent="0">
              <a:buNone/>
              <a:defRPr/>
            </a:lvl2pPr>
            <a:lvl3pPr marL="741363" indent="0">
              <a:buNone/>
              <a:defRPr/>
            </a:lvl3pPr>
            <a:lvl4pPr marL="1087437" indent="0">
              <a:buNone/>
              <a:defRPr/>
            </a:lvl4pPr>
            <a:lvl5pPr marL="1431925" indent="0">
              <a:buNone/>
              <a:defRPr/>
            </a:lvl5pPr>
          </a:lstStyle>
          <a:p>
            <a:pPr lvl="0"/>
            <a:r>
              <a:rPr lang="en-US" smtClean="0"/>
              <a:t>Add text or click center icon to add object</a:t>
            </a:r>
            <a:endParaRPr lang="en-US"/>
          </a:p>
        </p:txBody>
      </p:sp>
      <p:sp>
        <p:nvSpPr>
          <p:cNvPr id="19" name="Content Placeholder 3"/>
          <p:cNvSpPr>
            <a:spLocks noGrp="1"/>
          </p:cNvSpPr>
          <p:nvPr>
            <p:ph sz="half" idx="35" hasCustomPrompt="1"/>
          </p:nvPr>
        </p:nvSpPr>
        <p:spPr>
          <a:xfrm>
            <a:off x="9926799" y="4000497"/>
            <a:ext cx="2095500" cy="2148840"/>
          </a:xfrm>
          <a:noFill/>
        </p:spPr>
        <p:txBody>
          <a:bodyPr>
            <a:normAutofit/>
          </a:bodyPr>
          <a:lstStyle>
            <a:lvl1pPr marL="0" indent="0">
              <a:buNone/>
              <a:defRPr sz="2800"/>
            </a:lvl1pPr>
            <a:lvl2pPr marL="396875" indent="0">
              <a:buNone/>
              <a:defRPr/>
            </a:lvl2pPr>
            <a:lvl3pPr marL="741363" indent="0">
              <a:buNone/>
              <a:defRPr/>
            </a:lvl3pPr>
            <a:lvl4pPr marL="1087437" indent="0">
              <a:buNone/>
              <a:defRPr/>
            </a:lvl4pPr>
            <a:lvl5pPr marL="1431925" indent="0">
              <a:buNone/>
              <a:defRPr/>
            </a:lvl5pPr>
          </a:lstStyle>
          <a:p>
            <a:pPr lvl="0"/>
            <a:r>
              <a:rPr lang="en-US" smtClean="0"/>
              <a:t>Add text or click center icon to add object</a:t>
            </a:r>
            <a:endParaRPr lang="en-US"/>
          </a:p>
        </p:txBody>
      </p:sp>
    </p:spTree>
    <p:extLst>
      <p:ext uri="{BB962C8B-B14F-4D97-AF65-F5344CB8AC3E}">
        <p14:creationId xmlns:p14="http://schemas.microsoft.com/office/powerpoint/2010/main" val="2716993848"/>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27816"/>
            <a:ext cx="11117580" cy="1371599"/>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617220" y="1825625"/>
            <a:ext cx="11082528" cy="4351338"/>
          </a:xfrm>
          <a:prstGeom prst="rect">
            <a:avLst/>
          </a:prstGeom>
        </p:spPr>
        <p:txBody>
          <a:bodyPr vert="horz" lIns="91440" tIns="45720" rIns="91440" bIns="45720" rtlCol="0">
            <a:normAutofit/>
          </a:bodyPr>
          <a:lstStyle/>
          <a:p>
            <a:pPr lvl="0"/>
            <a:r>
              <a:rPr lang="en-US" smtClean="0"/>
              <a:t>Bullet 44</a:t>
            </a:r>
          </a:p>
          <a:p>
            <a:pPr lvl="1"/>
            <a:r>
              <a:rPr lang="en-US" smtClean="0"/>
              <a:t>Bullet 40</a:t>
            </a:r>
          </a:p>
          <a:p>
            <a:pPr lvl="2"/>
            <a:r>
              <a:rPr lang="en-US" smtClean="0"/>
              <a:t>Bullet 36</a:t>
            </a:r>
          </a:p>
          <a:p>
            <a:pPr lvl="3"/>
            <a:r>
              <a:rPr lang="en-US" smtClean="0"/>
              <a:t>Bullet 32</a:t>
            </a:r>
          </a:p>
          <a:p>
            <a:pPr lvl="4"/>
            <a:r>
              <a:rPr lang="en-US" smtClean="0"/>
              <a:t>Bullet 28</a:t>
            </a:r>
            <a:endParaRPr lang="en-US"/>
          </a:p>
        </p:txBody>
      </p:sp>
      <p:sp>
        <p:nvSpPr>
          <p:cNvPr id="4" name="Date Placeholder 3"/>
          <p:cNvSpPr>
            <a:spLocks noGrp="1"/>
          </p:cNvSpPr>
          <p:nvPr>
            <p:ph type="dt" sz="half" idx="2"/>
          </p:nvPr>
        </p:nvSpPr>
        <p:spPr>
          <a:xfrm>
            <a:off x="270034" y="6356351"/>
            <a:ext cx="1409854" cy="365125"/>
          </a:xfrm>
          <a:prstGeom prst="rect">
            <a:avLst/>
          </a:prstGeom>
        </p:spPr>
        <p:txBody>
          <a:bodyPr vert="horz" lIns="91440" tIns="45720" rIns="91440" bIns="45720" rtlCol="0" anchor="ctr"/>
          <a:lstStyle>
            <a:lvl1pPr algn="l">
              <a:defRPr sz="1000" b="1" spc="200" baseline="0">
                <a:solidFill>
                  <a:schemeClr val="accent1"/>
                </a:solidFill>
              </a:defRPr>
            </a:lvl1pPr>
          </a:lstStyle>
          <a:p>
            <a:fld id="{B03B318F-DCD9-4300-8D6C-27366D417958}" type="datetime1">
              <a:rPr lang="en-US" smtClean="0"/>
              <a:t>9/5/2019</a:t>
            </a:fld>
            <a:endParaRPr lang="en-US"/>
          </a:p>
        </p:txBody>
      </p:sp>
      <p:sp>
        <p:nvSpPr>
          <p:cNvPr id="6" name="Slide Number Placeholder 5"/>
          <p:cNvSpPr>
            <a:spLocks noGrp="1"/>
          </p:cNvSpPr>
          <p:nvPr>
            <p:ph type="sldNum" sz="quarter" idx="4"/>
          </p:nvPr>
        </p:nvSpPr>
        <p:spPr>
          <a:xfrm>
            <a:off x="10664513" y="6356351"/>
            <a:ext cx="1409853" cy="365125"/>
          </a:xfrm>
          <a:prstGeom prst="rect">
            <a:avLst/>
          </a:prstGeom>
        </p:spPr>
        <p:txBody>
          <a:bodyPr vert="horz" lIns="91440" tIns="45720" rIns="91440" bIns="45720" rtlCol="0" anchor="ctr"/>
          <a:lstStyle>
            <a:lvl1pPr algn="r">
              <a:defRPr sz="1000" spc="200" baseline="0">
                <a:solidFill>
                  <a:schemeClr val="accent1"/>
                </a:solidFill>
              </a:defRPr>
            </a:lvl1pPr>
          </a:lstStyle>
          <a:p>
            <a:fld id="{C77968C3-7B7E-411D-B105-08F43D0B3F8A}" type="slidenum">
              <a:rPr lang="en-US" smtClean="0"/>
              <a:pPr/>
              <a:t>‹#›</a:t>
            </a:fld>
            <a:endParaRPr lang="en-US"/>
          </a:p>
        </p:txBody>
      </p:sp>
      <p:sp>
        <p:nvSpPr>
          <p:cNvPr id="14" name="Footer Placeholder 4"/>
          <p:cNvSpPr>
            <a:spLocks noGrp="1"/>
          </p:cNvSpPr>
          <p:nvPr>
            <p:ph type="ftr" sz="quarter" idx="3"/>
          </p:nvPr>
        </p:nvSpPr>
        <p:spPr>
          <a:xfrm>
            <a:off x="1679888" y="6356351"/>
            <a:ext cx="8984625" cy="365125"/>
          </a:xfrm>
          <a:prstGeom prst="rect">
            <a:avLst/>
          </a:prstGeom>
        </p:spPr>
        <p:txBody>
          <a:bodyPr vert="horz" lIns="91440" tIns="45720" rIns="91440" bIns="45720" rtlCol="0" anchor="ctr"/>
          <a:lstStyle>
            <a:lvl1pPr algn="ctr">
              <a:defRPr sz="1000" b="1" i="0" cap="all" spc="200" baseline="0">
                <a:solidFill>
                  <a:schemeClr val="accent1"/>
                </a:solidFill>
                <a:latin typeface="Calibri" panose="020F0502020204030204" pitchFamily="34" charset="0"/>
              </a:defRPr>
            </a:lvl1pPr>
          </a:lstStyle>
          <a:p>
            <a:r>
              <a:rPr lang="en-US" smtClean="0"/>
              <a:t>PROTECTING, MAINTAINING AND IMPROVING THE HEALTH OF ALL MINNESOTANS</a:t>
            </a:r>
            <a:endParaRPr lang="en-US"/>
          </a:p>
        </p:txBody>
      </p:sp>
    </p:spTree>
    <p:extLst>
      <p:ext uri="{BB962C8B-B14F-4D97-AF65-F5344CB8AC3E}">
        <p14:creationId xmlns:p14="http://schemas.microsoft.com/office/powerpoint/2010/main" val="3457842810"/>
      </p:ext>
    </p:extLst>
  </p:cSld>
  <p:clrMap bg1="lt1" tx1="dk1" bg2="lt2" tx2="dk2" accent1="accent1" accent2="accent2" accent3="accent3" accent4="accent4" accent5="accent5" accent6="accent6" hlink="hlink" folHlink="folHlink"/>
  <p:sldLayoutIdLst>
    <p:sldLayoutId id="2147483665" r:id="rId1"/>
    <p:sldLayoutId id="2147483663" r:id="rId2"/>
    <p:sldLayoutId id="2147483653" r:id="rId3"/>
    <p:sldLayoutId id="2147483667" r:id="rId4"/>
    <p:sldLayoutId id="2147483656" r:id="rId5"/>
    <p:sldLayoutId id="2147483668" r:id="rId6"/>
    <p:sldLayoutId id="2147483661" r:id="rId7"/>
    <p:sldLayoutId id="2147483669" r:id="rId8"/>
    <p:sldLayoutId id="2147483670" r:id="rId9"/>
    <p:sldLayoutId id="2147483662" r:id="rId10"/>
  </p:sldLayoutIdLst>
  <p:hf hdr="0"/>
  <p:txStyles>
    <p:titleStyle>
      <a:lvl1pPr algn="l"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0" indent="-365760" algn="l" defTabSz="914400" rtl="0" eaLnBrk="1" latinLnBrk="0" hangingPunct="1">
        <a:lnSpc>
          <a:spcPct val="100000"/>
        </a:lnSpc>
        <a:spcBef>
          <a:spcPts val="1000"/>
        </a:spcBef>
        <a:buClr>
          <a:schemeClr val="accent1"/>
        </a:buClr>
        <a:buFont typeface="Calibri" panose="020F0502020204030204" pitchFamily="34" charset="0"/>
        <a:buChar char="▪"/>
        <a:defRPr sz="4400" kern="1200">
          <a:solidFill>
            <a:schemeClr val="accent1"/>
          </a:solidFill>
          <a:latin typeface="+mn-lt"/>
          <a:ea typeface="+mn-ea"/>
          <a:cs typeface="+mn-cs"/>
        </a:defRPr>
      </a:lvl1pPr>
      <a:lvl2pPr marL="741363" indent="-344488" algn="l" defTabSz="914400" rtl="0" eaLnBrk="1" latinLnBrk="0" hangingPunct="1">
        <a:lnSpc>
          <a:spcPct val="100000"/>
        </a:lnSpc>
        <a:spcBef>
          <a:spcPts val="500"/>
        </a:spcBef>
        <a:buClr>
          <a:schemeClr val="accent1"/>
        </a:buClr>
        <a:buFont typeface="Calibri" panose="020F0502020204030204" pitchFamily="34" charset="0"/>
        <a:buChar char="▪"/>
        <a:defRPr sz="4000" kern="1200">
          <a:solidFill>
            <a:schemeClr val="accent1"/>
          </a:solidFill>
          <a:latin typeface="+mn-lt"/>
          <a:ea typeface="+mn-ea"/>
          <a:cs typeface="+mn-cs"/>
        </a:defRPr>
      </a:lvl2pPr>
      <a:lvl3pPr marL="1087438" indent="-346075" algn="l" defTabSz="914400" rtl="0" eaLnBrk="1" latinLnBrk="0" hangingPunct="1">
        <a:lnSpc>
          <a:spcPct val="100000"/>
        </a:lnSpc>
        <a:spcBef>
          <a:spcPts val="500"/>
        </a:spcBef>
        <a:buClr>
          <a:schemeClr val="accent1"/>
        </a:buClr>
        <a:buFont typeface="Calibri" panose="020F0502020204030204" pitchFamily="34" charset="0"/>
        <a:buChar char="▪"/>
        <a:defRPr sz="3600" kern="1200">
          <a:solidFill>
            <a:schemeClr val="accent1"/>
          </a:solidFill>
          <a:latin typeface="+mn-lt"/>
          <a:ea typeface="+mn-ea"/>
          <a:cs typeface="+mn-cs"/>
        </a:defRPr>
      </a:lvl3pPr>
      <a:lvl4pPr marL="1431925" indent="-344488" algn="l" defTabSz="914400" rtl="0" eaLnBrk="1" latinLnBrk="0" hangingPunct="1">
        <a:lnSpc>
          <a:spcPct val="100000"/>
        </a:lnSpc>
        <a:spcBef>
          <a:spcPts val="500"/>
        </a:spcBef>
        <a:buClr>
          <a:schemeClr val="accent1"/>
        </a:buClr>
        <a:buFont typeface="Calibri" panose="020F0502020204030204" pitchFamily="34" charset="0"/>
        <a:buChar char="▪"/>
        <a:defRPr sz="3200" kern="1200">
          <a:solidFill>
            <a:schemeClr val="accent1"/>
          </a:solidFill>
          <a:latin typeface="+mn-lt"/>
          <a:ea typeface="+mn-ea"/>
          <a:cs typeface="+mn-cs"/>
        </a:defRPr>
      </a:lvl4pPr>
      <a:lvl5pPr marL="1655763" indent="-223838" algn="l" defTabSz="914400" rtl="0" eaLnBrk="1" latinLnBrk="0" hangingPunct="1">
        <a:lnSpc>
          <a:spcPct val="100000"/>
        </a:lnSpc>
        <a:spcBef>
          <a:spcPts val="500"/>
        </a:spcBef>
        <a:buClr>
          <a:schemeClr val="accent1"/>
        </a:buClr>
        <a:buFont typeface="Calibri" panose="020F0502020204030204" pitchFamily="34" charset="0"/>
        <a:buChar char="▪"/>
        <a:defRPr sz="2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4752" userDrawn="1">
          <p15:clr>
            <a:srgbClr val="F26B43"/>
          </p15:clr>
        </p15:guide>
        <p15:guide id="3" pos="4560" userDrawn="1">
          <p15:clr>
            <a:srgbClr val="F26B43"/>
          </p15:clr>
        </p15:guide>
        <p15:guide id="4" pos="7584" userDrawn="1">
          <p15:clr>
            <a:srgbClr val="F26B43"/>
          </p15:clr>
        </p15:guide>
        <p15:guide id="5" pos="3216" userDrawn="1">
          <p15:clr>
            <a:srgbClr val="F26B43"/>
          </p15:clr>
        </p15:guide>
        <p15:guide id="6" pos="5688" userDrawn="1">
          <p15:clr>
            <a:srgbClr val="9FCC3B"/>
          </p15:clr>
        </p15:guide>
        <p15:guide id="7" pos="5880" userDrawn="1">
          <p15:clr>
            <a:srgbClr val="9FCC3B"/>
          </p15:clr>
        </p15:guide>
        <p15:guide id="8" pos="3984" userDrawn="1">
          <p15:clr>
            <a:srgbClr val="9FCC3B"/>
          </p15:clr>
        </p15:guide>
        <p15:guide id="9" pos="2088" userDrawn="1">
          <p15:clr>
            <a:srgbClr val="9FCC3B"/>
          </p15:clr>
        </p15:guide>
        <p15:guide id="10" pos="1896" userDrawn="1">
          <p15:clr>
            <a:srgbClr val="9FCC3B"/>
          </p15:clr>
        </p15:guide>
        <p15:guide id="11" pos="3024" userDrawn="1">
          <p15:clr>
            <a:srgbClr val="F26B43"/>
          </p15:clr>
        </p15:guide>
        <p15:guide id="12" pos="3792" userDrawn="1">
          <p15:clr>
            <a:srgbClr val="9FCC3B"/>
          </p15:clr>
        </p15:guide>
        <p15:guide id="15" orient="horz" pos="2376" userDrawn="1">
          <p15:clr>
            <a:srgbClr val="F26B43"/>
          </p15:clr>
        </p15:guide>
        <p15:guide id="16" orient="horz" pos="696" userDrawn="1">
          <p15:clr>
            <a:srgbClr val="F26B43"/>
          </p15:clr>
        </p15:guide>
        <p15:guide id="17" orient="horz" pos="2520" userDrawn="1">
          <p15:clr>
            <a:srgbClr val="F26B43"/>
          </p15:clr>
        </p15:guide>
        <p15:guide id="18" orient="horz" pos="3888" userDrawn="1">
          <p15:clr>
            <a:srgbClr val="F26B43"/>
          </p15:clr>
        </p15:guide>
        <p15:guide id="19" orient="horz" pos="4008" userDrawn="1">
          <p15:clr>
            <a:srgbClr val="F26B43"/>
          </p15:clr>
        </p15:guide>
        <p15:guide id="20" pos="192" userDrawn="1">
          <p15:clr>
            <a:srgbClr val="F26B43"/>
          </p15:clr>
        </p15:guide>
        <p15:guide id="21" orient="horz" pos="1008" userDrawn="1">
          <p15:clr>
            <a:srgbClr val="F26B43"/>
          </p15:clr>
        </p15:guide>
        <p15:guide id="22" pos="1512" userDrawn="1">
          <p15:clr>
            <a:srgbClr val="F26B43"/>
          </p15:clr>
        </p15:guide>
        <p15:guide id="23" pos="1704" userDrawn="1">
          <p15:clr>
            <a:srgbClr val="F26B43"/>
          </p15:clr>
        </p15:guide>
        <p15:guide id="24" pos="6072" userDrawn="1">
          <p15:clr>
            <a:srgbClr val="F26B43"/>
          </p15:clr>
        </p15:guide>
        <p15:guide id="25" pos="6264" userDrawn="1">
          <p15:clr>
            <a:srgbClr val="F26B43"/>
          </p15:clr>
        </p15:guide>
        <p15:guide id="26" pos="2592" userDrawn="1">
          <p15:clr>
            <a:srgbClr val="547EBF"/>
          </p15:clr>
        </p15:guide>
        <p15:guide id="27" pos="2808" userDrawn="1">
          <p15:clr>
            <a:srgbClr val="547EBF"/>
          </p15:clr>
        </p15:guide>
        <p15:guide id="28" pos="4968" userDrawn="1">
          <p15:clr>
            <a:srgbClr val="547EBF"/>
          </p15:clr>
        </p15:guide>
        <p15:guide id="29" pos="5208" userDrawn="1">
          <p15:clr>
            <a:srgbClr val="547EBF"/>
          </p15:clr>
        </p15:guide>
        <p15:guide id="30" pos="7368" userDrawn="1">
          <p15:clr>
            <a:srgbClr val="A4A3A4"/>
          </p15:clr>
        </p15:guide>
        <p15:guide id="31" pos="432"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www.health.state.mn.us/data/apcd/docs/20160127_chronicconditions.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smtClean="0"/>
              <a:t>PROTECTING, MAINTAINING AND IMPROVING THE HEALTH OF ALL MINNESOTANS</a:t>
            </a:r>
            <a:endParaRPr lang="en-US"/>
          </a:p>
        </p:txBody>
      </p:sp>
      <p:sp>
        <p:nvSpPr>
          <p:cNvPr id="4" name="Title 3"/>
          <p:cNvSpPr>
            <a:spLocks noGrp="1"/>
          </p:cNvSpPr>
          <p:nvPr>
            <p:ph type="ctrTitle"/>
          </p:nvPr>
        </p:nvSpPr>
        <p:spPr>
          <a:xfrm>
            <a:off x="0" y="3917311"/>
            <a:ext cx="12344400" cy="1455709"/>
          </a:xfrm>
        </p:spPr>
        <p:txBody>
          <a:bodyPr>
            <a:normAutofit/>
          </a:bodyPr>
          <a:lstStyle/>
          <a:p>
            <a:r>
              <a:rPr lang="en-US" dirty="0" smtClean="0"/>
              <a:t>Three Steps to Diabetes Prevention Planning </a:t>
            </a:r>
            <a:br>
              <a:rPr lang="en-US" dirty="0" smtClean="0"/>
            </a:br>
            <a:r>
              <a:rPr lang="en-US" dirty="0" smtClean="0"/>
              <a:t>for Employers</a:t>
            </a:r>
            <a:endParaRPr lang="en-US" dirty="0"/>
          </a:p>
        </p:txBody>
      </p:sp>
    </p:spTree>
    <p:extLst>
      <p:ext uri="{BB962C8B-B14F-4D97-AF65-F5344CB8AC3E}">
        <p14:creationId xmlns:p14="http://schemas.microsoft.com/office/powerpoint/2010/main" val="5159674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itle 2"/>
          <p:cNvSpPr>
            <a:spLocks noGrp="1"/>
          </p:cNvSpPr>
          <p:nvPr>
            <p:ph type="ctrTitle"/>
          </p:nvPr>
        </p:nvSpPr>
        <p:spPr/>
        <p:txBody>
          <a:bodyPr/>
          <a:lstStyle/>
          <a:p>
            <a:r>
              <a:rPr lang="en-US" dirty="0" smtClean="0">
                <a:solidFill>
                  <a:srgbClr val="003865"/>
                </a:solidFill>
              </a:rPr>
              <a:t>Thank you for </a:t>
            </a:r>
            <a:r>
              <a:rPr lang="en-US" dirty="0">
                <a:solidFill>
                  <a:srgbClr val="003865"/>
                </a:solidFill>
              </a:rPr>
              <a:t>doing your part to reverse the diabetes epidemic!</a:t>
            </a:r>
            <a:r>
              <a:rPr lang="en-US" dirty="0">
                <a:solidFill>
                  <a:srgbClr val="1F497D"/>
                </a:solidFill>
              </a:rPr>
              <a:t/>
            </a:r>
            <a:br>
              <a:rPr lang="en-US" dirty="0">
                <a:solidFill>
                  <a:srgbClr val="1F497D"/>
                </a:solidFill>
              </a:rPr>
            </a:br>
            <a:r>
              <a:rPr lang="en-US" dirty="0" smtClean="0">
                <a:solidFill>
                  <a:srgbClr val="1F497D"/>
                </a:solidFill>
              </a:rPr>
              <a:t> </a:t>
            </a:r>
            <a:endParaRPr lang="en-US" dirty="0"/>
          </a:p>
        </p:txBody>
      </p:sp>
    </p:spTree>
    <p:extLst>
      <p:ext uri="{BB962C8B-B14F-4D97-AF65-F5344CB8AC3E}">
        <p14:creationId xmlns:p14="http://schemas.microsoft.com/office/powerpoint/2010/main" val="2824318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7968C3-7B7E-411D-B105-08F43D0B3F8A}" type="slidenum">
              <a:rPr lang="en-US" smtClean="0"/>
              <a:t>2</a:t>
            </a:fld>
            <a:endParaRPr lang="en-US"/>
          </a:p>
        </p:txBody>
      </p:sp>
      <p:sp>
        <p:nvSpPr>
          <p:cNvPr id="3" name="Footer Placeholder 2"/>
          <p:cNvSpPr>
            <a:spLocks noGrp="1"/>
          </p:cNvSpPr>
          <p:nvPr>
            <p:ph type="ftr" sz="quarter" idx="13"/>
          </p:nvPr>
        </p:nvSpPr>
        <p:spPr/>
        <p:txBody>
          <a:bodyPr/>
          <a:lstStyle/>
          <a:p>
            <a:r>
              <a:rPr lang="en-US" smtClean="0"/>
              <a:t>PROTECTING, MAINTAINING AND IMPROVING THE HEALTH OF ALL MINNESOTANS</a:t>
            </a:r>
            <a:endParaRPr lang="en-US"/>
          </a:p>
        </p:txBody>
      </p:sp>
      <p:sp>
        <p:nvSpPr>
          <p:cNvPr id="4" name="Date Placeholder 3"/>
          <p:cNvSpPr>
            <a:spLocks noGrp="1"/>
          </p:cNvSpPr>
          <p:nvPr>
            <p:ph type="dt" sz="half" idx="14"/>
          </p:nvPr>
        </p:nvSpPr>
        <p:spPr/>
        <p:txBody>
          <a:bodyPr/>
          <a:lstStyle/>
          <a:p>
            <a:fld id="{B03B318F-DCD9-4300-8D6C-27366D417958}" type="datetime1">
              <a:rPr lang="en-US" smtClean="0"/>
              <a:t>9/5/2019</a:t>
            </a:fld>
            <a:endParaRPr lang="en-US"/>
          </a:p>
        </p:txBody>
      </p:sp>
      <p:sp>
        <p:nvSpPr>
          <p:cNvPr id="6" name="Title 5"/>
          <p:cNvSpPr>
            <a:spLocks noGrp="1"/>
          </p:cNvSpPr>
          <p:nvPr>
            <p:ph type="title"/>
          </p:nvPr>
        </p:nvSpPr>
        <p:spPr/>
        <p:txBody>
          <a:bodyPr/>
          <a:lstStyle/>
          <a:p>
            <a:r>
              <a:rPr lang="en-US" dirty="0" smtClean="0"/>
              <a:t>Step 1</a:t>
            </a:r>
            <a:endParaRPr lang="en-US" dirty="0"/>
          </a:p>
        </p:txBody>
      </p:sp>
      <p:grpSp>
        <p:nvGrpSpPr>
          <p:cNvPr id="15" name="Group 14" descr="Two blue circles that show the number 1 and says secure leadership buy-in. " title="Step 1: Secure leadership Buy-in"/>
          <p:cNvGrpSpPr/>
          <p:nvPr/>
        </p:nvGrpSpPr>
        <p:grpSpPr>
          <a:xfrm>
            <a:off x="2807223" y="1680540"/>
            <a:ext cx="6726098" cy="4433334"/>
            <a:chOff x="1676401" y="2220160"/>
            <a:chExt cx="6726098" cy="4433334"/>
          </a:xfrm>
        </p:grpSpPr>
        <p:pic>
          <p:nvPicPr>
            <p:cNvPr id="11" name="Picture 10" title="Blue Circle backgrou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1" y="2220160"/>
              <a:ext cx="3676207" cy="3676207"/>
            </a:xfrm>
            <a:prstGeom prst="rect">
              <a:avLst/>
            </a:prstGeom>
          </p:spPr>
        </p:pic>
        <p:sp>
          <p:nvSpPr>
            <p:cNvPr id="12" name="TextBox 11" descr="this is the first step" title="The number 1"/>
            <p:cNvSpPr txBox="1"/>
            <p:nvPr/>
          </p:nvSpPr>
          <p:spPr>
            <a:xfrm>
              <a:off x="2834267" y="2220160"/>
              <a:ext cx="1082854" cy="2997176"/>
            </a:xfrm>
            <a:prstGeom prst="rect">
              <a:avLst/>
            </a:prstGeom>
            <a:noFill/>
          </p:spPr>
          <p:txBody>
            <a:bodyPr wrap="none" rtlCol="0">
              <a:spAutoFit/>
            </a:bodyPr>
            <a:lstStyle/>
            <a:p>
              <a:pPr algn="ctr"/>
              <a:r>
                <a:rPr lang="en-US" sz="22500" dirty="0">
                  <a:solidFill>
                    <a:schemeClr val="bg1"/>
                  </a:solidFill>
                  <a:latin typeface="Impact" panose="020B0806030902050204" pitchFamily="34" charset="0"/>
                </a:rPr>
                <a:t>1</a:t>
              </a:r>
            </a:p>
          </p:txBody>
        </p:sp>
        <p:pic>
          <p:nvPicPr>
            <p:cNvPr id="13" name="Picture 12" title="Light blue background circ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2389" y="2977287"/>
              <a:ext cx="3670110" cy="3676207"/>
            </a:xfrm>
            <a:prstGeom prst="rect">
              <a:avLst/>
            </a:prstGeom>
          </p:spPr>
        </p:pic>
        <p:sp>
          <p:nvSpPr>
            <p:cNvPr id="14" name="TextBox 13"/>
            <p:cNvSpPr txBox="1"/>
            <p:nvPr/>
          </p:nvSpPr>
          <p:spPr>
            <a:xfrm>
              <a:off x="5280072" y="3914325"/>
              <a:ext cx="2574744" cy="1818959"/>
            </a:xfrm>
            <a:prstGeom prst="rect">
              <a:avLst/>
            </a:prstGeom>
            <a:noFill/>
          </p:spPr>
          <p:txBody>
            <a:bodyPr wrap="none" rtlCol="0">
              <a:spAutoFit/>
            </a:bodyPr>
            <a:lstStyle/>
            <a:p>
              <a:pPr algn="ctr">
                <a:lnSpc>
                  <a:spcPct val="85000"/>
                </a:lnSpc>
              </a:pPr>
              <a:r>
                <a:rPr lang="en-US" sz="4400" dirty="0">
                  <a:solidFill>
                    <a:schemeClr val="bg1"/>
                  </a:solidFill>
                </a:rPr>
                <a:t>Secure</a:t>
              </a:r>
              <a:br>
                <a:rPr lang="en-US" sz="4400" dirty="0">
                  <a:solidFill>
                    <a:schemeClr val="bg1"/>
                  </a:solidFill>
                </a:rPr>
              </a:br>
              <a:r>
                <a:rPr lang="en-US" sz="4400" dirty="0">
                  <a:solidFill>
                    <a:schemeClr val="bg1"/>
                  </a:solidFill>
                </a:rPr>
                <a:t>leadership</a:t>
              </a:r>
              <a:br>
                <a:rPr lang="en-US" sz="4400" dirty="0">
                  <a:solidFill>
                    <a:schemeClr val="bg1"/>
                  </a:solidFill>
                </a:rPr>
              </a:br>
              <a:r>
                <a:rPr lang="en-US" sz="4400" dirty="0">
                  <a:solidFill>
                    <a:schemeClr val="bg1"/>
                  </a:solidFill>
                </a:rPr>
                <a:t>buy-in</a:t>
              </a:r>
            </a:p>
          </p:txBody>
        </p:sp>
      </p:grpSp>
    </p:spTree>
    <p:extLst>
      <p:ext uri="{BB962C8B-B14F-4D97-AF65-F5344CB8AC3E}">
        <p14:creationId xmlns:p14="http://schemas.microsoft.com/office/powerpoint/2010/main" val="489947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7968C3-7B7E-411D-B105-08F43D0B3F8A}" type="slidenum">
              <a:rPr lang="en-US" smtClean="0"/>
              <a:t>3</a:t>
            </a:fld>
            <a:endParaRPr lang="en-US"/>
          </a:p>
        </p:txBody>
      </p:sp>
      <p:sp>
        <p:nvSpPr>
          <p:cNvPr id="3" name="Footer Placeholder 2"/>
          <p:cNvSpPr>
            <a:spLocks noGrp="1"/>
          </p:cNvSpPr>
          <p:nvPr>
            <p:ph type="ftr" sz="quarter" idx="13"/>
          </p:nvPr>
        </p:nvSpPr>
        <p:spPr/>
        <p:txBody>
          <a:bodyPr/>
          <a:lstStyle/>
          <a:p>
            <a:r>
              <a:rPr lang="en-US" smtClean="0"/>
              <a:t>PROTECTING, MAINTAINING AND IMPROVING THE HEALTH OF ALL MINNESOTANS</a:t>
            </a:r>
            <a:endParaRPr lang="en-US"/>
          </a:p>
        </p:txBody>
      </p:sp>
      <p:sp>
        <p:nvSpPr>
          <p:cNvPr id="4" name="Date Placeholder 3"/>
          <p:cNvSpPr>
            <a:spLocks noGrp="1"/>
          </p:cNvSpPr>
          <p:nvPr>
            <p:ph type="dt" sz="half" idx="14"/>
          </p:nvPr>
        </p:nvSpPr>
        <p:spPr/>
        <p:txBody>
          <a:bodyPr/>
          <a:lstStyle/>
          <a:p>
            <a:fld id="{B03B318F-DCD9-4300-8D6C-27366D417958}" type="datetime1">
              <a:rPr lang="en-US" smtClean="0"/>
              <a:t>9/5/2019</a:t>
            </a:fld>
            <a:endParaRPr lang="en-US"/>
          </a:p>
        </p:txBody>
      </p:sp>
      <p:sp>
        <p:nvSpPr>
          <p:cNvPr id="6" name="Title 5"/>
          <p:cNvSpPr>
            <a:spLocks noGrp="1"/>
          </p:cNvSpPr>
          <p:nvPr>
            <p:ph type="title"/>
          </p:nvPr>
        </p:nvSpPr>
        <p:spPr/>
        <p:txBody>
          <a:bodyPr/>
          <a:lstStyle/>
          <a:p>
            <a:r>
              <a:rPr lang="en-US" dirty="0" smtClean="0"/>
              <a:t>Help your organization determine the </a:t>
            </a:r>
            <a:br>
              <a:rPr lang="en-US" dirty="0" smtClean="0"/>
            </a:br>
            <a:r>
              <a:rPr lang="en-US" dirty="0" smtClean="0"/>
              <a:t>potential cost of doing nothing</a:t>
            </a:r>
            <a:endParaRPr lang="en-US" dirty="0"/>
          </a:p>
        </p:txBody>
      </p:sp>
      <p:pic>
        <p:nvPicPr>
          <p:cNvPr id="16" name="Picture 15" descr="Step 1: multiply the number of people covered by health insurance in your organization by .33 to get the number at risk for pre diabetes. &#10;&#10;Multiply that number by 20%, which is the number of people who will convert to diabetes within five years.&#10;Multiply that number by $3,647, which is the cost of excess health care for people without complications per year. This final number is the potential cost to the organization within five years if prediabetes is not addressed now." title="The formula for those at risk of prediabetes">
            <a:extLst>
              <a:ext uri="{FF2B5EF4-FFF2-40B4-BE49-F238E27FC236}">
                <a16:creationId xmlns:a16="http://schemas.microsoft.com/office/drawing/2014/main" id="{C2037ED2-ADFA-1E4D-A30C-5AD0518DB21C}"/>
              </a:ext>
            </a:extLst>
          </p:cNvPr>
          <p:cNvPicPr>
            <a:picLocks noChangeAspect="1"/>
          </p:cNvPicPr>
          <p:nvPr/>
        </p:nvPicPr>
        <p:blipFill>
          <a:blip r:embed="rId3"/>
          <a:stretch>
            <a:fillRect/>
          </a:stretch>
        </p:blipFill>
        <p:spPr>
          <a:xfrm>
            <a:off x="1675257" y="1358170"/>
            <a:ext cx="8989942" cy="4554116"/>
          </a:xfrm>
          <a:prstGeom prst="rect">
            <a:avLst/>
          </a:prstGeom>
        </p:spPr>
      </p:pic>
      <p:sp>
        <p:nvSpPr>
          <p:cNvPr id="17" name="TextBox 16" descr="https://www.health.state.mn.us/data/apcd/docs/20160127_chronicconditions.pdf" title="URL for report"/>
          <p:cNvSpPr txBox="1"/>
          <p:nvPr/>
        </p:nvSpPr>
        <p:spPr>
          <a:xfrm>
            <a:off x="2311066" y="6026380"/>
            <a:ext cx="7718323" cy="553998"/>
          </a:xfrm>
          <a:prstGeom prst="rect">
            <a:avLst/>
          </a:prstGeom>
          <a:noFill/>
        </p:spPr>
        <p:txBody>
          <a:bodyPr wrap="square" rtlCol="0">
            <a:spAutoFit/>
          </a:bodyPr>
          <a:lstStyle/>
          <a:p>
            <a:r>
              <a:rPr lang="en-US" sz="1200" dirty="0" smtClean="0">
                <a:hlinkClick r:id="rId4"/>
              </a:rPr>
              <a:t>Minnesota All Payers </a:t>
            </a:r>
            <a:r>
              <a:rPr lang="en-US" sz="1200" dirty="0">
                <a:hlinkClick r:id="rId4"/>
              </a:rPr>
              <a:t>Claims </a:t>
            </a:r>
            <a:r>
              <a:rPr lang="en-US" sz="1200" dirty="0" smtClean="0">
                <a:hlinkClick r:id="rId4"/>
              </a:rPr>
              <a:t>Report </a:t>
            </a:r>
            <a:r>
              <a:rPr lang="en-US" sz="1200" dirty="0"/>
              <a:t>(</a:t>
            </a:r>
            <a:r>
              <a:rPr lang="en-US" sz="1200" dirty="0" smtClean="0"/>
              <a:t>www.health.state.mn.us/data/apcd/docs/20160127_chronicconditions.pdf)</a:t>
            </a:r>
          </a:p>
          <a:p>
            <a:endParaRPr lang="en-US" dirty="0"/>
          </a:p>
        </p:txBody>
      </p:sp>
    </p:spTree>
    <p:extLst>
      <p:ext uri="{BB962C8B-B14F-4D97-AF65-F5344CB8AC3E}">
        <p14:creationId xmlns:p14="http://schemas.microsoft.com/office/powerpoint/2010/main" val="34614644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7968C3-7B7E-411D-B105-08F43D0B3F8A}" type="slidenum">
              <a:rPr lang="en-US" smtClean="0"/>
              <a:t>4</a:t>
            </a:fld>
            <a:endParaRPr lang="en-US"/>
          </a:p>
        </p:txBody>
      </p:sp>
      <p:sp>
        <p:nvSpPr>
          <p:cNvPr id="3" name="Footer Placeholder 2"/>
          <p:cNvSpPr>
            <a:spLocks noGrp="1"/>
          </p:cNvSpPr>
          <p:nvPr>
            <p:ph type="ftr" sz="quarter" idx="13"/>
          </p:nvPr>
        </p:nvSpPr>
        <p:spPr/>
        <p:txBody>
          <a:bodyPr/>
          <a:lstStyle/>
          <a:p>
            <a:r>
              <a:rPr lang="en-US" smtClean="0"/>
              <a:t>PROTECTING, MAINTAINING AND IMPROVING THE HEALTH OF ALL MINNESOTANS</a:t>
            </a:r>
            <a:endParaRPr lang="en-US"/>
          </a:p>
        </p:txBody>
      </p:sp>
      <p:sp>
        <p:nvSpPr>
          <p:cNvPr id="4" name="Date Placeholder 3"/>
          <p:cNvSpPr>
            <a:spLocks noGrp="1"/>
          </p:cNvSpPr>
          <p:nvPr>
            <p:ph type="dt" sz="half" idx="14"/>
          </p:nvPr>
        </p:nvSpPr>
        <p:spPr/>
        <p:txBody>
          <a:bodyPr/>
          <a:lstStyle/>
          <a:p>
            <a:fld id="{B03B318F-DCD9-4300-8D6C-27366D417958}" type="datetime1">
              <a:rPr lang="en-US" smtClean="0"/>
              <a:t>9/5/2019</a:t>
            </a:fld>
            <a:endParaRPr lang="en-US"/>
          </a:p>
        </p:txBody>
      </p:sp>
      <p:sp>
        <p:nvSpPr>
          <p:cNvPr id="6" name="Title 5"/>
          <p:cNvSpPr>
            <a:spLocks noGrp="1"/>
          </p:cNvSpPr>
          <p:nvPr>
            <p:ph type="title"/>
          </p:nvPr>
        </p:nvSpPr>
        <p:spPr/>
        <p:txBody>
          <a:bodyPr/>
          <a:lstStyle/>
          <a:p>
            <a:r>
              <a:rPr lang="en-US" dirty="0" smtClean="0"/>
              <a:t>Step 2</a:t>
            </a:r>
            <a:endParaRPr lang="en-US" dirty="0"/>
          </a:p>
        </p:txBody>
      </p:sp>
      <p:grpSp>
        <p:nvGrpSpPr>
          <p:cNvPr id="5" name="Group 4"/>
          <p:cNvGrpSpPr/>
          <p:nvPr/>
        </p:nvGrpSpPr>
        <p:grpSpPr>
          <a:xfrm>
            <a:off x="2627996" y="1556546"/>
            <a:ext cx="6440708" cy="4590068"/>
            <a:chOff x="1883892" y="1982749"/>
            <a:chExt cx="6440708" cy="4590068"/>
          </a:xfrm>
        </p:grpSpPr>
        <p:sp>
          <p:nvSpPr>
            <p:cNvPr id="16" name="Oval 15" title="blue background circel"/>
            <p:cNvSpPr/>
            <p:nvPr/>
          </p:nvSpPr>
          <p:spPr>
            <a:xfrm>
              <a:off x="1883892" y="2055942"/>
              <a:ext cx="3533559" cy="3533559"/>
            </a:xfrm>
            <a:prstGeom prst="ellipse">
              <a:avLst/>
            </a:prstGeom>
            <a:gradFill flip="none" rotWithShape="1">
              <a:gsLst>
                <a:gs pos="0">
                  <a:srgbClr val="1F497D">
                    <a:shade val="30000"/>
                    <a:satMod val="115000"/>
                  </a:srgbClr>
                </a:gs>
                <a:gs pos="50000">
                  <a:srgbClr val="1F497D">
                    <a:shade val="67500"/>
                    <a:satMod val="115000"/>
                  </a:srgbClr>
                </a:gs>
                <a:gs pos="100000">
                  <a:srgbClr val="1F497D">
                    <a:shade val="100000"/>
                    <a:satMod val="115000"/>
                  </a:srgbClr>
                </a:gs>
              </a:gsLst>
              <a:lin ang="5400000" scaled="1"/>
              <a:tileRect/>
            </a:gradFill>
            <a:ln>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832364" y="1982749"/>
              <a:ext cx="1633782" cy="3554819"/>
            </a:xfrm>
            <a:prstGeom prst="rect">
              <a:avLst/>
            </a:prstGeom>
            <a:noFill/>
          </p:spPr>
          <p:txBody>
            <a:bodyPr wrap="none" rtlCol="0">
              <a:spAutoFit/>
            </a:bodyPr>
            <a:lstStyle/>
            <a:p>
              <a:pPr algn="ctr"/>
              <a:r>
                <a:rPr lang="en-US" sz="22500" dirty="0">
                  <a:solidFill>
                    <a:schemeClr val="bg1"/>
                  </a:solidFill>
                  <a:latin typeface="Impact" panose="020B0806030902050204" pitchFamily="34" charset="0"/>
                </a:rPr>
                <a:t>2</a:t>
              </a:r>
            </a:p>
          </p:txBody>
        </p:sp>
        <p:sp>
          <p:nvSpPr>
            <p:cNvPr id="18" name="Oval 17" title="Light blue background circle"/>
            <p:cNvSpPr/>
            <p:nvPr/>
          </p:nvSpPr>
          <p:spPr>
            <a:xfrm>
              <a:off x="4791041" y="3039258"/>
              <a:ext cx="3533559" cy="3533559"/>
            </a:xfrm>
            <a:prstGeom prst="ellipse">
              <a:avLst/>
            </a:prstGeom>
            <a:gradFill flip="none" rotWithShape="1">
              <a:gsLst>
                <a:gs pos="0">
                  <a:srgbClr val="3299CC">
                    <a:shade val="30000"/>
                    <a:satMod val="115000"/>
                  </a:srgbClr>
                </a:gs>
                <a:gs pos="50000">
                  <a:srgbClr val="3299CC">
                    <a:shade val="67500"/>
                    <a:satMod val="115000"/>
                  </a:srgbClr>
                </a:gs>
                <a:gs pos="100000">
                  <a:srgbClr val="3299CC">
                    <a:shade val="100000"/>
                    <a:satMod val="115000"/>
                  </a:srgbClr>
                </a:gs>
              </a:gsLst>
              <a:lin ang="5400000" scaled="1"/>
              <a:tileRect/>
            </a:gradFill>
            <a:ln>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descr="Two blue circles that show the number 2 and says &quot;determine your options for offering DPP in the workplace.&quot; " title="Step 2  "/>
            <p:cNvSpPr txBox="1"/>
            <p:nvPr/>
          </p:nvSpPr>
          <p:spPr>
            <a:xfrm>
              <a:off x="4964019" y="3818075"/>
              <a:ext cx="3187604" cy="1975926"/>
            </a:xfrm>
            <a:prstGeom prst="rect">
              <a:avLst/>
            </a:prstGeom>
            <a:noFill/>
          </p:spPr>
          <p:txBody>
            <a:bodyPr wrap="none" rtlCol="0">
              <a:spAutoFit/>
            </a:bodyPr>
            <a:lstStyle/>
            <a:p>
              <a:pPr algn="ctr">
                <a:lnSpc>
                  <a:spcPct val="85000"/>
                </a:lnSpc>
              </a:pPr>
              <a:r>
                <a:rPr lang="en-US" sz="3600" dirty="0">
                  <a:solidFill>
                    <a:schemeClr val="bg1"/>
                  </a:solidFill>
                </a:rPr>
                <a:t>Determine</a:t>
              </a:r>
              <a:br>
                <a:rPr lang="en-US" sz="3600" dirty="0">
                  <a:solidFill>
                    <a:schemeClr val="bg1"/>
                  </a:solidFill>
                </a:rPr>
              </a:br>
              <a:r>
                <a:rPr lang="en-US" sz="3600" dirty="0">
                  <a:solidFill>
                    <a:schemeClr val="bg1"/>
                  </a:solidFill>
                </a:rPr>
                <a:t>your options for</a:t>
              </a:r>
              <a:br>
                <a:rPr lang="en-US" sz="3600" dirty="0">
                  <a:solidFill>
                    <a:schemeClr val="bg1"/>
                  </a:solidFill>
                </a:rPr>
              </a:br>
              <a:r>
                <a:rPr lang="en-US" sz="3600" dirty="0">
                  <a:solidFill>
                    <a:schemeClr val="bg1"/>
                  </a:solidFill>
                </a:rPr>
                <a:t>offering DPP in</a:t>
              </a:r>
              <a:br>
                <a:rPr lang="en-US" sz="3600" dirty="0">
                  <a:solidFill>
                    <a:schemeClr val="bg1"/>
                  </a:solidFill>
                </a:rPr>
              </a:br>
              <a:r>
                <a:rPr lang="en-US" sz="3600" dirty="0">
                  <a:solidFill>
                    <a:schemeClr val="bg1"/>
                  </a:solidFill>
                </a:rPr>
                <a:t>the workplace</a:t>
              </a:r>
            </a:p>
          </p:txBody>
        </p:sp>
      </p:grpSp>
    </p:spTree>
    <p:extLst>
      <p:ext uri="{BB962C8B-B14F-4D97-AF65-F5344CB8AC3E}">
        <p14:creationId xmlns:p14="http://schemas.microsoft.com/office/powerpoint/2010/main" val="30603746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7968C3-7B7E-411D-B105-08F43D0B3F8A}" type="slidenum">
              <a:rPr lang="en-US" smtClean="0"/>
              <a:t>5</a:t>
            </a:fld>
            <a:endParaRPr lang="en-US"/>
          </a:p>
        </p:txBody>
      </p:sp>
      <p:sp>
        <p:nvSpPr>
          <p:cNvPr id="3" name="Footer Placeholder 2"/>
          <p:cNvSpPr>
            <a:spLocks noGrp="1"/>
          </p:cNvSpPr>
          <p:nvPr>
            <p:ph type="ftr" sz="quarter" idx="13"/>
          </p:nvPr>
        </p:nvSpPr>
        <p:spPr/>
        <p:txBody>
          <a:bodyPr/>
          <a:lstStyle/>
          <a:p>
            <a:r>
              <a:rPr lang="en-US" smtClean="0"/>
              <a:t>PROTECTING, MAINTAINING AND IMPROVING THE HEALTH OF ALL MINNESOTANS</a:t>
            </a:r>
            <a:endParaRPr lang="en-US"/>
          </a:p>
        </p:txBody>
      </p:sp>
      <p:sp>
        <p:nvSpPr>
          <p:cNvPr id="4" name="Date Placeholder 3"/>
          <p:cNvSpPr>
            <a:spLocks noGrp="1"/>
          </p:cNvSpPr>
          <p:nvPr>
            <p:ph type="dt" sz="half" idx="14"/>
          </p:nvPr>
        </p:nvSpPr>
        <p:spPr/>
        <p:txBody>
          <a:bodyPr/>
          <a:lstStyle/>
          <a:p>
            <a:fld id="{B03B318F-DCD9-4300-8D6C-27366D417958}" type="datetime1">
              <a:rPr lang="en-US" smtClean="0"/>
              <a:t>9/5/2019</a:t>
            </a:fld>
            <a:endParaRPr lang="en-US"/>
          </a:p>
        </p:txBody>
      </p:sp>
      <p:sp>
        <p:nvSpPr>
          <p:cNvPr id="5" name="Content Placeholder 4"/>
          <p:cNvSpPr>
            <a:spLocks noGrp="1"/>
          </p:cNvSpPr>
          <p:nvPr>
            <p:ph sz="half" idx="2"/>
          </p:nvPr>
        </p:nvSpPr>
        <p:spPr>
          <a:xfrm>
            <a:off x="617220" y="771041"/>
            <a:ext cx="11353800" cy="4589463"/>
          </a:xfrm>
        </p:spPr>
        <p:txBody>
          <a:bodyPr/>
          <a:lstStyle/>
          <a:p>
            <a:pPr>
              <a:lnSpc>
                <a:spcPct val="120000"/>
              </a:lnSpc>
            </a:pPr>
            <a:r>
              <a:rPr lang="en-US" sz="2800" dirty="0">
                <a:solidFill>
                  <a:srgbClr val="003865"/>
                </a:solidFill>
              </a:rPr>
              <a:t>Consider:</a:t>
            </a:r>
          </a:p>
          <a:p>
            <a:pPr marL="800100" lvl="1" indent="-342900">
              <a:lnSpc>
                <a:spcPct val="120000"/>
              </a:lnSpc>
              <a:buFont typeface="Wingdings" panose="05000000000000000000" pitchFamily="2" charset="2"/>
              <a:buChar char="§"/>
            </a:pPr>
            <a:r>
              <a:rPr lang="en-US" sz="2800" dirty="0">
                <a:solidFill>
                  <a:srgbClr val="003865"/>
                </a:solidFill>
              </a:rPr>
              <a:t>Gender mix </a:t>
            </a:r>
          </a:p>
          <a:p>
            <a:pPr marL="800100" lvl="1" indent="-342900">
              <a:lnSpc>
                <a:spcPct val="120000"/>
              </a:lnSpc>
              <a:buFont typeface="Wingdings" panose="05000000000000000000" pitchFamily="2" charset="2"/>
              <a:buChar char="§"/>
            </a:pPr>
            <a:r>
              <a:rPr lang="en-US" sz="2800" dirty="0">
                <a:solidFill>
                  <a:srgbClr val="003865"/>
                </a:solidFill>
              </a:rPr>
              <a:t> Average age of your population</a:t>
            </a:r>
          </a:p>
          <a:p>
            <a:pPr marL="800100" lvl="1" indent="-342900">
              <a:lnSpc>
                <a:spcPct val="120000"/>
              </a:lnSpc>
              <a:buFont typeface="Wingdings" panose="05000000000000000000" pitchFamily="2" charset="2"/>
              <a:buChar char="§"/>
            </a:pPr>
            <a:r>
              <a:rPr lang="en-US" sz="2800" dirty="0">
                <a:solidFill>
                  <a:srgbClr val="003865"/>
                </a:solidFill>
              </a:rPr>
              <a:t> Ethnicities and diversity of your population</a:t>
            </a:r>
          </a:p>
        </p:txBody>
      </p:sp>
      <p:sp>
        <p:nvSpPr>
          <p:cNvPr id="6" name="Title 5"/>
          <p:cNvSpPr>
            <a:spLocks noGrp="1"/>
          </p:cNvSpPr>
          <p:nvPr>
            <p:ph type="title"/>
          </p:nvPr>
        </p:nvSpPr>
        <p:spPr/>
        <p:txBody>
          <a:bodyPr/>
          <a:lstStyle/>
          <a:p>
            <a:r>
              <a:rPr lang="en-US" dirty="0" smtClean="0"/>
              <a:t>Match the needs of your diverse population</a:t>
            </a:r>
            <a:endParaRPr lang="en-US" dirty="0"/>
          </a:p>
        </p:txBody>
      </p:sp>
    </p:spTree>
    <p:extLst>
      <p:ext uri="{BB962C8B-B14F-4D97-AF65-F5344CB8AC3E}">
        <p14:creationId xmlns:p14="http://schemas.microsoft.com/office/powerpoint/2010/main" val="2227645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7968C3-7B7E-411D-B105-08F43D0B3F8A}" type="slidenum">
              <a:rPr lang="en-US" smtClean="0"/>
              <a:t>6</a:t>
            </a:fld>
            <a:endParaRPr lang="en-US"/>
          </a:p>
        </p:txBody>
      </p:sp>
      <p:sp>
        <p:nvSpPr>
          <p:cNvPr id="3" name="Footer Placeholder 2"/>
          <p:cNvSpPr>
            <a:spLocks noGrp="1"/>
          </p:cNvSpPr>
          <p:nvPr>
            <p:ph type="ftr" sz="quarter" idx="13"/>
          </p:nvPr>
        </p:nvSpPr>
        <p:spPr/>
        <p:txBody>
          <a:bodyPr/>
          <a:lstStyle/>
          <a:p>
            <a:r>
              <a:rPr lang="en-US" smtClean="0"/>
              <a:t>PROTECTING, MAINTAINING AND IMPROVING THE HEALTH OF ALL MINNESOTANS</a:t>
            </a:r>
            <a:endParaRPr lang="en-US"/>
          </a:p>
        </p:txBody>
      </p:sp>
      <p:sp>
        <p:nvSpPr>
          <p:cNvPr id="4" name="Date Placeholder 3"/>
          <p:cNvSpPr>
            <a:spLocks noGrp="1"/>
          </p:cNvSpPr>
          <p:nvPr>
            <p:ph type="dt" sz="half" idx="14"/>
          </p:nvPr>
        </p:nvSpPr>
        <p:spPr/>
        <p:txBody>
          <a:bodyPr/>
          <a:lstStyle/>
          <a:p>
            <a:fld id="{B03B318F-DCD9-4300-8D6C-27366D417958}" type="datetime1">
              <a:rPr lang="en-US" smtClean="0"/>
              <a:t>9/5/2019</a:t>
            </a:fld>
            <a:endParaRPr lang="en-US"/>
          </a:p>
        </p:txBody>
      </p:sp>
      <p:sp>
        <p:nvSpPr>
          <p:cNvPr id="5" name="Content Placeholder 4"/>
          <p:cNvSpPr>
            <a:spLocks noGrp="1"/>
          </p:cNvSpPr>
          <p:nvPr>
            <p:ph sz="half" idx="2"/>
          </p:nvPr>
        </p:nvSpPr>
        <p:spPr/>
        <p:txBody>
          <a:bodyPr>
            <a:normAutofit/>
          </a:bodyPr>
          <a:lstStyle/>
          <a:p>
            <a:pPr marL="457200" indent="-457200">
              <a:spcBef>
                <a:spcPts val="600"/>
              </a:spcBef>
              <a:buFont typeface="Wingdings" panose="05000000000000000000" pitchFamily="2" charset="2"/>
              <a:buChar char="§"/>
            </a:pPr>
            <a:r>
              <a:rPr lang="en-US" dirty="0">
                <a:solidFill>
                  <a:srgbClr val="003865"/>
                </a:solidFill>
              </a:rPr>
              <a:t>Is the DPP available to members as a covered benefit?</a:t>
            </a:r>
          </a:p>
          <a:p>
            <a:pPr marL="457200" indent="-457200">
              <a:spcBef>
                <a:spcPts val="600"/>
              </a:spcBef>
              <a:buFont typeface="Wingdings" panose="05000000000000000000" pitchFamily="2" charset="2"/>
              <a:buChar char="§"/>
            </a:pPr>
            <a:r>
              <a:rPr lang="en-US" dirty="0" smtClean="0">
                <a:solidFill>
                  <a:srgbClr val="003865"/>
                </a:solidFill>
              </a:rPr>
              <a:t>What </a:t>
            </a:r>
            <a:r>
              <a:rPr lang="en-US" dirty="0">
                <a:solidFill>
                  <a:srgbClr val="003865"/>
                </a:solidFill>
              </a:rPr>
              <a:t>are the components of the available program (e.g., community, digital/online, workplace)?</a:t>
            </a:r>
          </a:p>
          <a:p>
            <a:pPr marL="457200" indent="-457200">
              <a:spcBef>
                <a:spcPts val="600"/>
              </a:spcBef>
              <a:buFont typeface="Wingdings" panose="05000000000000000000" pitchFamily="2" charset="2"/>
              <a:buChar char="§"/>
            </a:pPr>
            <a:r>
              <a:rPr lang="en-US" dirty="0" smtClean="0">
                <a:solidFill>
                  <a:srgbClr val="003865"/>
                </a:solidFill>
              </a:rPr>
              <a:t>How </a:t>
            </a:r>
            <a:r>
              <a:rPr lang="en-US" dirty="0">
                <a:solidFill>
                  <a:srgbClr val="003865"/>
                </a:solidFill>
              </a:rPr>
              <a:t>do I start</a:t>
            </a:r>
            <a:r>
              <a:rPr lang="en-US" dirty="0" smtClean="0">
                <a:solidFill>
                  <a:srgbClr val="003865"/>
                </a:solidFill>
              </a:rPr>
              <a:t>?</a:t>
            </a:r>
          </a:p>
          <a:p>
            <a:pPr marL="457200" indent="-457200">
              <a:spcBef>
                <a:spcPts val="600"/>
              </a:spcBef>
              <a:buFont typeface="Wingdings" panose="05000000000000000000" pitchFamily="2" charset="2"/>
              <a:buChar char="§"/>
            </a:pPr>
            <a:r>
              <a:rPr lang="en-US" dirty="0" smtClean="0">
                <a:solidFill>
                  <a:srgbClr val="003865"/>
                </a:solidFill>
              </a:rPr>
              <a:t>How </a:t>
            </a:r>
            <a:r>
              <a:rPr lang="en-US" dirty="0">
                <a:solidFill>
                  <a:srgbClr val="003865"/>
                </a:solidFill>
              </a:rPr>
              <a:t>do you help  promote and educate about the </a:t>
            </a:r>
            <a:r>
              <a:rPr lang="en-US" dirty="0" smtClean="0">
                <a:solidFill>
                  <a:srgbClr val="003865"/>
                </a:solidFill>
              </a:rPr>
              <a:t>DPP?</a:t>
            </a:r>
          </a:p>
          <a:p>
            <a:pPr marL="457200" indent="-457200">
              <a:spcBef>
                <a:spcPts val="600"/>
              </a:spcBef>
              <a:buFont typeface="Wingdings" panose="05000000000000000000" pitchFamily="2" charset="2"/>
              <a:buChar char="§"/>
            </a:pPr>
            <a:r>
              <a:rPr lang="en-US" dirty="0" smtClean="0">
                <a:solidFill>
                  <a:srgbClr val="003865"/>
                </a:solidFill>
              </a:rPr>
              <a:t>How </a:t>
            </a:r>
            <a:r>
              <a:rPr lang="en-US" dirty="0">
                <a:solidFill>
                  <a:srgbClr val="003865"/>
                </a:solidFill>
              </a:rPr>
              <a:t>do you measure and report progress?</a:t>
            </a:r>
          </a:p>
        </p:txBody>
      </p:sp>
      <p:sp>
        <p:nvSpPr>
          <p:cNvPr id="6" name="Title 5"/>
          <p:cNvSpPr>
            <a:spLocks noGrp="1"/>
          </p:cNvSpPr>
          <p:nvPr>
            <p:ph type="title"/>
          </p:nvPr>
        </p:nvSpPr>
        <p:spPr/>
        <p:txBody>
          <a:bodyPr/>
          <a:lstStyle/>
          <a:p>
            <a:r>
              <a:rPr lang="en-US" dirty="0" smtClean="0"/>
              <a:t>Questions to ask brokers and health plans</a:t>
            </a:r>
            <a:endParaRPr lang="en-US" dirty="0"/>
          </a:p>
        </p:txBody>
      </p:sp>
    </p:spTree>
    <p:extLst>
      <p:ext uri="{BB962C8B-B14F-4D97-AF65-F5344CB8AC3E}">
        <p14:creationId xmlns:p14="http://schemas.microsoft.com/office/powerpoint/2010/main" val="1565094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7968C3-7B7E-411D-B105-08F43D0B3F8A}" type="slidenum">
              <a:rPr lang="en-US" smtClean="0"/>
              <a:t>7</a:t>
            </a:fld>
            <a:endParaRPr lang="en-US"/>
          </a:p>
        </p:txBody>
      </p:sp>
      <p:sp>
        <p:nvSpPr>
          <p:cNvPr id="3" name="Footer Placeholder 2"/>
          <p:cNvSpPr>
            <a:spLocks noGrp="1"/>
          </p:cNvSpPr>
          <p:nvPr>
            <p:ph type="ftr" sz="quarter" idx="13"/>
          </p:nvPr>
        </p:nvSpPr>
        <p:spPr/>
        <p:txBody>
          <a:bodyPr/>
          <a:lstStyle/>
          <a:p>
            <a:r>
              <a:rPr lang="en-US" smtClean="0"/>
              <a:t>PROTECTING, MAINTAINING AND IMPROVING THE HEALTH OF ALL MINNESOTANS</a:t>
            </a:r>
            <a:endParaRPr lang="en-US"/>
          </a:p>
        </p:txBody>
      </p:sp>
      <p:sp>
        <p:nvSpPr>
          <p:cNvPr id="4" name="Date Placeholder 3"/>
          <p:cNvSpPr>
            <a:spLocks noGrp="1"/>
          </p:cNvSpPr>
          <p:nvPr>
            <p:ph type="dt" sz="half" idx="14"/>
          </p:nvPr>
        </p:nvSpPr>
        <p:spPr/>
        <p:txBody>
          <a:bodyPr/>
          <a:lstStyle/>
          <a:p>
            <a:fld id="{B03B318F-DCD9-4300-8D6C-27366D417958}" type="datetime1">
              <a:rPr lang="en-US" smtClean="0"/>
              <a:t>9/5/2019</a:t>
            </a:fld>
            <a:endParaRPr lang="en-US"/>
          </a:p>
        </p:txBody>
      </p:sp>
      <p:sp>
        <p:nvSpPr>
          <p:cNvPr id="6" name="Title 5"/>
          <p:cNvSpPr>
            <a:spLocks noGrp="1"/>
          </p:cNvSpPr>
          <p:nvPr>
            <p:ph type="title"/>
          </p:nvPr>
        </p:nvSpPr>
        <p:spPr/>
        <p:txBody>
          <a:bodyPr/>
          <a:lstStyle/>
          <a:p>
            <a:r>
              <a:rPr lang="en-US" dirty="0" smtClean="0"/>
              <a:t>Step 3</a:t>
            </a:r>
            <a:endParaRPr lang="en-US" dirty="0"/>
          </a:p>
        </p:txBody>
      </p:sp>
      <p:grpSp>
        <p:nvGrpSpPr>
          <p:cNvPr id="7" name="Group 6" descr="Two blue circles that show the number 3 and reads &quot;Develop a strategy and implementation plan to introduce DPP in your workplace.&quot;" title="Step 3"/>
          <p:cNvGrpSpPr/>
          <p:nvPr/>
        </p:nvGrpSpPr>
        <p:grpSpPr>
          <a:xfrm>
            <a:off x="2534000" y="1582126"/>
            <a:ext cx="6745619" cy="4592044"/>
            <a:chOff x="2534000" y="1582126"/>
            <a:chExt cx="6745619" cy="4592044"/>
          </a:xfrm>
        </p:grpSpPr>
        <p:pic>
          <p:nvPicPr>
            <p:cNvPr id="11" name="Picture 10" title="Blue Background circ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4000" y="1652390"/>
              <a:ext cx="3676207" cy="3676207"/>
            </a:xfrm>
            <a:prstGeom prst="rect">
              <a:avLst/>
            </a:prstGeom>
          </p:spPr>
        </p:pic>
        <p:sp>
          <p:nvSpPr>
            <p:cNvPr id="12" name="TextBox 11"/>
            <p:cNvSpPr txBox="1"/>
            <p:nvPr/>
          </p:nvSpPr>
          <p:spPr>
            <a:xfrm>
              <a:off x="3515137" y="1582126"/>
              <a:ext cx="1713931" cy="3554819"/>
            </a:xfrm>
            <a:prstGeom prst="rect">
              <a:avLst/>
            </a:prstGeom>
            <a:noFill/>
          </p:spPr>
          <p:txBody>
            <a:bodyPr wrap="none" rtlCol="0">
              <a:spAutoFit/>
            </a:bodyPr>
            <a:lstStyle/>
            <a:p>
              <a:pPr algn="ctr"/>
              <a:r>
                <a:rPr lang="en-US" sz="22500" dirty="0">
                  <a:solidFill>
                    <a:schemeClr val="bg1"/>
                  </a:solidFill>
                  <a:latin typeface="Impact" panose="020B0806030902050204" pitchFamily="34" charset="0"/>
                </a:rPr>
                <a:t>3</a:t>
              </a:r>
            </a:p>
          </p:txBody>
        </p:sp>
        <p:pic>
          <p:nvPicPr>
            <p:cNvPr id="13" name="Picture 12" title="Light blue background circ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9509" y="2497963"/>
              <a:ext cx="3670110" cy="3676207"/>
            </a:xfrm>
            <a:prstGeom prst="rect">
              <a:avLst/>
            </a:prstGeom>
          </p:spPr>
        </p:pic>
        <p:sp>
          <p:nvSpPr>
            <p:cNvPr id="14" name="TextBox 13" title="Light blue Background circle"/>
            <p:cNvSpPr txBox="1"/>
            <p:nvPr/>
          </p:nvSpPr>
          <p:spPr>
            <a:xfrm>
              <a:off x="5942838" y="2874736"/>
              <a:ext cx="3003451" cy="2764668"/>
            </a:xfrm>
            <a:prstGeom prst="rect">
              <a:avLst/>
            </a:prstGeom>
            <a:noFill/>
          </p:spPr>
          <p:txBody>
            <a:bodyPr wrap="none" rtlCol="0">
              <a:spAutoFit/>
            </a:bodyPr>
            <a:lstStyle/>
            <a:p>
              <a:pPr algn="ctr">
                <a:lnSpc>
                  <a:spcPct val="85000"/>
                </a:lnSpc>
              </a:pPr>
              <a:r>
                <a:rPr lang="en-US" sz="3400" spc="-100" dirty="0">
                  <a:solidFill>
                    <a:schemeClr val="bg1"/>
                  </a:solidFill>
                </a:rPr>
                <a:t>Develop a</a:t>
              </a:r>
              <a:br>
                <a:rPr lang="en-US" sz="3400" spc="-100" dirty="0">
                  <a:solidFill>
                    <a:schemeClr val="bg1"/>
                  </a:solidFill>
                </a:rPr>
              </a:br>
              <a:r>
                <a:rPr lang="en-US" sz="3400" spc="-100" dirty="0">
                  <a:solidFill>
                    <a:schemeClr val="bg1"/>
                  </a:solidFill>
                </a:rPr>
                <a:t>strategy and</a:t>
              </a:r>
              <a:br>
                <a:rPr lang="en-US" sz="3400" spc="-100" dirty="0">
                  <a:solidFill>
                    <a:schemeClr val="bg1"/>
                  </a:solidFill>
                </a:rPr>
              </a:br>
              <a:r>
                <a:rPr lang="en-US" sz="3400" spc="-100" dirty="0">
                  <a:solidFill>
                    <a:schemeClr val="bg1"/>
                  </a:solidFill>
                </a:rPr>
                <a:t>implementation</a:t>
              </a:r>
              <a:br>
                <a:rPr lang="en-US" sz="3400" spc="-100" dirty="0">
                  <a:solidFill>
                    <a:schemeClr val="bg1"/>
                  </a:solidFill>
                </a:rPr>
              </a:br>
              <a:r>
                <a:rPr lang="en-US" sz="3400" spc="-100" dirty="0">
                  <a:solidFill>
                    <a:schemeClr val="bg1"/>
                  </a:solidFill>
                </a:rPr>
                <a:t>plan to introduce</a:t>
              </a:r>
              <a:br>
                <a:rPr lang="en-US" sz="3400" spc="-100" dirty="0">
                  <a:solidFill>
                    <a:schemeClr val="bg1"/>
                  </a:solidFill>
                </a:rPr>
              </a:br>
              <a:r>
                <a:rPr lang="en-US" sz="3400" spc="-100" dirty="0">
                  <a:solidFill>
                    <a:schemeClr val="bg1"/>
                  </a:solidFill>
                </a:rPr>
                <a:t>DPP in your</a:t>
              </a:r>
            </a:p>
            <a:p>
              <a:pPr algn="ctr">
                <a:lnSpc>
                  <a:spcPct val="85000"/>
                </a:lnSpc>
              </a:pPr>
              <a:r>
                <a:rPr lang="en-US" sz="3400" spc="-100" dirty="0">
                  <a:solidFill>
                    <a:schemeClr val="bg1"/>
                  </a:solidFill>
                </a:rPr>
                <a:t>workplace</a:t>
              </a:r>
            </a:p>
          </p:txBody>
        </p:sp>
      </p:grpSp>
    </p:spTree>
    <p:extLst>
      <p:ext uri="{BB962C8B-B14F-4D97-AF65-F5344CB8AC3E}">
        <p14:creationId xmlns:p14="http://schemas.microsoft.com/office/powerpoint/2010/main" val="42459773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7968C3-7B7E-411D-B105-08F43D0B3F8A}" type="slidenum">
              <a:rPr lang="en-US" smtClean="0"/>
              <a:t>8</a:t>
            </a:fld>
            <a:endParaRPr lang="en-US"/>
          </a:p>
        </p:txBody>
      </p:sp>
      <p:sp>
        <p:nvSpPr>
          <p:cNvPr id="3" name="Footer Placeholder 2"/>
          <p:cNvSpPr>
            <a:spLocks noGrp="1"/>
          </p:cNvSpPr>
          <p:nvPr>
            <p:ph type="ftr" sz="quarter" idx="13"/>
          </p:nvPr>
        </p:nvSpPr>
        <p:spPr/>
        <p:txBody>
          <a:bodyPr/>
          <a:lstStyle/>
          <a:p>
            <a:r>
              <a:rPr lang="en-US" smtClean="0"/>
              <a:t>PROTECTING, MAINTAINING AND IMPROVING THE HEALTH OF ALL MINNESOTANS</a:t>
            </a:r>
            <a:endParaRPr lang="en-US"/>
          </a:p>
        </p:txBody>
      </p:sp>
      <p:sp>
        <p:nvSpPr>
          <p:cNvPr id="4" name="Date Placeholder 3"/>
          <p:cNvSpPr>
            <a:spLocks noGrp="1"/>
          </p:cNvSpPr>
          <p:nvPr>
            <p:ph type="dt" sz="half" idx="14"/>
          </p:nvPr>
        </p:nvSpPr>
        <p:spPr/>
        <p:txBody>
          <a:bodyPr/>
          <a:lstStyle/>
          <a:p>
            <a:fld id="{B03B318F-DCD9-4300-8D6C-27366D417958}" type="datetime1">
              <a:rPr lang="en-US" smtClean="0"/>
              <a:t>9/5/2019</a:t>
            </a:fld>
            <a:endParaRPr lang="en-US"/>
          </a:p>
        </p:txBody>
      </p:sp>
      <p:sp>
        <p:nvSpPr>
          <p:cNvPr id="5" name="Content Placeholder 4"/>
          <p:cNvSpPr>
            <a:spLocks noGrp="1"/>
          </p:cNvSpPr>
          <p:nvPr>
            <p:ph sz="half" idx="2"/>
          </p:nvPr>
        </p:nvSpPr>
        <p:spPr/>
        <p:txBody>
          <a:bodyPr>
            <a:normAutofit/>
          </a:bodyPr>
          <a:lstStyle/>
          <a:p>
            <a:pPr marL="400050" indent="-400050">
              <a:lnSpc>
                <a:spcPct val="85000"/>
              </a:lnSpc>
              <a:spcBef>
                <a:spcPts val="1200"/>
              </a:spcBef>
              <a:buFont typeface="Wingdings" panose="05000000000000000000" pitchFamily="2" charset="2"/>
              <a:buChar char="§"/>
            </a:pPr>
            <a:r>
              <a:rPr lang="en-US" dirty="0">
                <a:solidFill>
                  <a:srgbClr val="003865"/>
                </a:solidFill>
              </a:rPr>
              <a:t>Connecting employers to resources </a:t>
            </a:r>
          </a:p>
          <a:p>
            <a:pPr marL="400050" indent="-400050">
              <a:lnSpc>
                <a:spcPct val="85000"/>
              </a:lnSpc>
              <a:spcBef>
                <a:spcPts val="1200"/>
              </a:spcBef>
              <a:buFont typeface="Wingdings" panose="05000000000000000000" pitchFamily="2" charset="2"/>
              <a:buChar char="§"/>
            </a:pPr>
            <a:r>
              <a:rPr lang="en-US" dirty="0">
                <a:solidFill>
                  <a:srgbClr val="003865"/>
                </a:solidFill>
              </a:rPr>
              <a:t>Connecting employers to vendor solutions</a:t>
            </a:r>
          </a:p>
          <a:p>
            <a:pPr marL="400050" indent="-400050">
              <a:lnSpc>
                <a:spcPct val="85000"/>
              </a:lnSpc>
              <a:spcBef>
                <a:spcPts val="1200"/>
              </a:spcBef>
              <a:buFont typeface="Wingdings" panose="05000000000000000000" pitchFamily="2" charset="2"/>
              <a:buChar char="§"/>
            </a:pPr>
            <a:r>
              <a:rPr lang="en-US" dirty="0">
                <a:solidFill>
                  <a:srgbClr val="003865"/>
                </a:solidFill>
              </a:rPr>
              <a:t>Assisting with ongoing </a:t>
            </a:r>
            <a:r>
              <a:rPr lang="en-US" dirty="0" smtClean="0">
                <a:solidFill>
                  <a:srgbClr val="003865"/>
                </a:solidFill>
              </a:rPr>
              <a:t>planning </a:t>
            </a:r>
            <a:r>
              <a:rPr lang="en-US" dirty="0">
                <a:solidFill>
                  <a:srgbClr val="003865"/>
                </a:solidFill>
              </a:rPr>
              <a:t>and support</a:t>
            </a:r>
          </a:p>
          <a:p>
            <a:pPr marL="400050" indent="-400050">
              <a:lnSpc>
                <a:spcPct val="85000"/>
              </a:lnSpc>
              <a:spcBef>
                <a:spcPts val="1200"/>
              </a:spcBef>
              <a:buFont typeface="Wingdings" panose="05000000000000000000" pitchFamily="2" charset="2"/>
              <a:buChar char="§"/>
            </a:pPr>
            <a:r>
              <a:rPr lang="en-US" dirty="0">
                <a:solidFill>
                  <a:srgbClr val="003865"/>
                </a:solidFill>
              </a:rPr>
              <a:t>Determining your options </a:t>
            </a:r>
            <a:r>
              <a:rPr lang="en-US" dirty="0" smtClean="0">
                <a:solidFill>
                  <a:srgbClr val="003865"/>
                </a:solidFill>
              </a:rPr>
              <a:t>for </a:t>
            </a:r>
            <a:r>
              <a:rPr lang="en-US" dirty="0">
                <a:solidFill>
                  <a:srgbClr val="003865"/>
                </a:solidFill>
              </a:rPr>
              <a:t>offering the DPP (and </a:t>
            </a:r>
            <a:r>
              <a:rPr lang="en-US" dirty="0" smtClean="0">
                <a:solidFill>
                  <a:srgbClr val="003865"/>
                </a:solidFill>
              </a:rPr>
              <a:t>related </a:t>
            </a:r>
            <a:r>
              <a:rPr lang="en-US" dirty="0">
                <a:solidFill>
                  <a:srgbClr val="003865"/>
                </a:solidFill>
              </a:rPr>
              <a:t>costs)</a:t>
            </a:r>
          </a:p>
          <a:p>
            <a:pPr marL="400050" indent="-400050">
              <a:lnSpc>
                <a:spcPct val="85000"/>
              </a:lnSpc>
              <a:spcBef>
                <a:spcPts val="1200"/>
              </a:spcBef>
              <a:buFont typeface="Wingdings" panose="05000000000000000000" pitchFamily="2" charset="2"/>
              <a:buChar char="§"/>
            </a:pPr>
            <a:r>
              <a:rPr lang="en-US" dirty="0">
                <a:solidFill>
                  <a:srgbClr val="003865"/>
                </a:solidFill>
              </a:rPr>
              <a:t>Identifying DPP providers </a:t>
            </a:r>
            <a:r>
              <a:rPr lang="en-US" dirty="0" smtClean="0">
                <a:solidFill>
                  <a:srgbClr val="003865"/>
                </a:solidFill>
              </a:rPr>
              <a:t>in </a:t>
            </a:r>
            <a:r>
              <a:rPr lang="en-US" dirty="0">
                <a:solidFill>
                  <a:srgbClr val="003865"/>
                </a:solidFill>
              </a:rPr>
              <a:t>your community</a:t>
            </a:r>
          </a:p>
          <a:p>
            <a:pPr marL="400050" indent="-400050">
              <a:lnSpc>
                <a:spcPct val="85000"/>
              </a:lnSpc>
              <a:spcBef>
                <a:spcPts val="1200"/>
              </a:spcBef>
              <a:buFont typeface="Wingdings" panose="05000000000000000000" pitchFamily="2" charset="2"/>
              <a:buChar char="§"/>
            </a:pPr>
            <a:r>
              <a:rPr lang="en-US" dirty="0">
                <a:solidFill>
                  <a:srgbClr val="003865"/>
                </a:solidFill>
              </a:rPr>
              <a:t>Developing a strategy </a:t>
            </a:r>
            <a:r>
              <a:rPr lang="en-US" dirty="0" smtClean="0">
                <a:solidFill>
                  <a:srgbClr val="003865"/>
                </a:solidFill>
              </a:rPr>
              <a:t>and </a:t>
            </a:r>
            <a:r>
              <a:rPr lang="en-US" dirty="0">
                <a:solidFill>
                  <a:srgbClr val="003865"/>
                </a:solidFill>
              </a:rPr>
              <a:t>implementation plan </a:t>
            </a:r>
            <a:r>
              <a:rPr lang="en-US" dirty="0" smtClean="0">
                <a:solidFill>
                  <a:srgbClr val="003865"/>
                </a:solidFill>
              </a:rPr>
              <a:t>for </a:t>
            </a:r>
            <a:r>
              <a:rPr lang="en-US" dirty="0">
                <a:solidFill>
                  <a:srgbClr val="003865"/>
                </a:solidFill>
              </a:rPr>
              <a:t>offering DPP in the </a:t>
            </a:r>
            <a:r>
              <a:rPr lang="en-US" dirty="0" smtClean="0">
                <a:solidFill>
                  <a:srgbClr val="003865"/>
                </a:solidFill>
              </a:rPr>
              <a:t>workplace</a:t>
            </a:r>
            <a:endParaRPr lang="en-US" dirty="0">
              <a:solidFill>
                <a:srgbClr val="003865"/>
              </a:solidFill>
            </a:endParaRPr>
          </a:p>
        </p:txBody>
      </p:sp>
      <p:sp>
        <p:nvSpPr>
          <p:cNvPr id="6" name="Title 5"/>
          <p:cNvSpPr>
            <a:spLocks noGrp="1"/>
          </p:cNvSpPr>
          <p:nvPr>
            <p:ph type="title"/>
          </p:nvPr>
        </p:nvSpPr>
        <p:spPr/>
        <p:txBody>
          <a:bodyPr/>
          <a:lstStyle/>
          <a:p>
            <a:r>
              <a:rPr lang="en-US" dirty="0" smtClean="0"/>
              <a:t>MDH is here for you</a:t>
            </a:r>
            <a:endParaRPr lang="en-US" dirty="0"/>
          </a:p>
        </p:txBody>
      </p:sp>
    </p:spTree>
    <p:extLst>
      <p:ext uri="{BB962C8B-B14F-4D97-AF65-F5344CB8AC3E}">
        <p14:creationId xmlns:p14="http://schemas.microsoft.com/office/powerpoint/2010/main" val="2524969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77968C3-7B7E-411D-B105-08F43D0B3F8A}" type="slidenum">
              <a:rPr lang="en-US" smtClean="0"/>
              <a:t>9</a:t>
            </a:fld>
            <a:endParaRPr lang="en-US"/>
          </a:p>
        </p:txBody>
      </p:sp>
      <p:sp>
        <p:nvSpPr>
          <p:cNvPr id="3" name="Footer Placeholder 2"/>
          <p:cNvSpPr>
            <a:spLocks noGrp="1"/>
          </p:cNvSpPr>
          <p:nvPr>
            <p:ph type="ftr" sz="quarter" idx="13"/>
          </p:nvPr>
        </p:nvSpPr>
        <p:spPr/>
        <p:txBody>
          <a:bodyPr/>
          <a:lstStyle/>
          <a:p>
            <a:r>
              <a:rPr lang="en-US" smtClean="0"/>
              <a:t>PROTECTING, MAINTAINING AND IMPROVING THE HEALTH OF ALL MINNESOTANS</a:t>
            </a:r>
            <a:endParaRPr lang="en-US"/>
          </a:p>
        </p:txBody>
      </p:sp>
      <p:sp>
        <p:nvSpPr>
          <p:cNvPr id="4" name="Date Placeholder 3"/>
          <p:cNvSpPr>
            <a:spLocks noGrp="1"/>
          </p:cNvSpPr>
          <p:nvPr>
            <p:ph type="dt" sz="half" idx="14"/>
          </p:nvPr>
        </p:nvSpPr>
        <p:spPr/>
        <p:txBody>
          <a:bodyPr/>
          <a:lstStyle/>
          <a:p>
            <a:fld id="{B03B318F-DCD9-4300-8D6C-27366D417958}" type="datetime1">
              <a:rPr lang="en-US" smtClean="0"/>
              <a:t>9/5/2019</a:t>
            </a:fld>
            <a:endParaRPr lang="en-US"/>
          </a:p>
        </p:txBody>
      </p:sp>
      <p:sp>
        <p:nvSpPr>
          <p:cNvPr id="5" name="Content Placeholder 4"/>
          <p:cNvSpPr>
            <a:spLocks noGrp="1"/>
          </p:cNvSpPr>
          <p:nvPr>
            <p:ph sz="half" idx="2"/>
          </p:nvPr>
        </p:nvSpPr>
        <p:spPr/>
        <p:txBody>
          <a:bodyPr>
            <a:normAutofit fontScale="77500" lnSpcReduction="20000"/>
          </a:bodyPr>
          <a:lstStyle/>
          <a:p>
            <a:r>
              <a:rPr lang="en-US" dirty="0" smtClean="0">
                <a:solidFill>
                  <a:srgbClr val="003865"/>
                </a:solidFill>
              </a:rPr>
              <a:t>Here’s </a:t>
            </a:r>
            <a:r>
              <a:rPr lang="en-US" dirty="0">
                <a:solidFill>
                  <a:srgbClr val="003865"/>
                </a:solidFill>
              </a:rPr>
              <a:t>what I,</a:t>
            </a:r>
            <a:r>
              <a:rPr lang="en-US" b="1" dirty="0">
                <a:solidFill>
                  <a:srgbClr val="003865"/>
                </a:solidFill>
              </a:rPr>
              <a:t> </a:t>
            </a:r>
            <a:r>
              <a:rPr lang="en-US" b="1" u="sng" dirty="0">
                <a:solidFill>
                  <a:srgbClr val="C00000"/>
                </a:solidFill>
              </a:rPr>
              <a:t>AS AN EMPLOYER</a:t>
            </a:r>
            <a:r>
              <a:rPr lang="en-US" b="1" u="sng" dirty="0"/>
              <a:t>,</a:t>
            </a:r>
            <a:r>
              <a:rPr lang="en-US" b="1" dirty="0"/>
              <a:t> </a:t>
            </a:r>
            <a:r>
              <a:rPr lang="en-US" dirty="0">
                <a:solidFill>
                  <a:srgbClr val="003865"/>
                </a:solidFill>
              </a:rPr>
              <a:t>will do to help prevent type 2 diabetes:</a:t>
            </a:r>
          </a:p>
          <a:p>
            <a:r>
              <a:rPr lang="en-US" dirty="0"/>
              <a:t> </a:t>
            </a:r>
          </a:p>
          <a:p>
            <a:pPr marL="457200" lvl="0" indent="-457200">
              <a:buFont typeface="Wingdings" panose="05000000000000000000" pitchFamily="2" charset="2"/>
              <a:buChar char="§"/>
            </a:pPr>
            <a:r>
              <a:rPr lang="en-US" dirty="0">
                <a:solidFill>
                  <a:srgbClr val="003865"/>
                </a:solidFill>
              </a:rPr>
              <a:t>I will make the prediabetes self-test available to employees (and communicate regularly with them about prediabetes)</a:t>
            </a:r>
          </a:p>
          <a:p>
            <a:pPr marL="457200" lvl="0" indent="-457200">
              <a:buFont typeface="Wingdings" panose="05000000000000000000" pitchFamily="2" charset="2"/>
              <a:buChar char="§"/>
            </a:pPr>
            <a:r>
              <a:rPr lang="en-US" dirty="0">
                <a:solidFill>
                  <a:srgbClr val="003865"/>
                </a:solidFill>
              </a:rPr>
              <a:t>I will offer the DPP at the worksite</a:t>
            </a:r>
          </a:p>
          <a:p>
            <a:pPr marL="457200" lvl="0" indent="-457200">
              <a:buFont typeface="Wingdings" panose="05000000000000000000" pitchFamily="2" charset="2"/>
              <a:buChar char="§"/>
            </a:pPr>
            <a:r>
              <a:rPr lang="en-US" dirty="0">
                <a:solidFill>
                  <a:srgbClr val="003865"/>
                </a:solidFill>
              </a:rPr>
              <a:t>I will offer and promote an online DPP</a:t>
            </a:r>
          </a:p>
          <a:p>
            <a:pPr marL="457200" lvl="0" indent="-457200">
              <a:buFont typeface="Wingdings" panose="05000000000000000000" pitchFamily="2" charset="2"/>
              <a:buChar char="§"/>
            </a:pPr>
            <a:r>
              <a:rPr lang="en-US" dirty="0">
                <a:solidFill>
                  <a:srgbClr val="003865"/>
                </a:solidFill>
              </a:rPr>
              <a:t>I will meet with senior leadership by [DATE] to determine how our organization will actively contribute to preventing diabetes among our workforce</a:t>
            </a:r>
          </a:p>
          <a:p>
            <a:pPr marL="457200" lvl="0" indent="-457200">
              <a:buFont typeface="Wingdings" panose="05000000000000000000" pitchFamily="2" charset="2"/>
              <a:buChar char="§"/>
            </a:pPr>
            <a:r>
              <a:rPr lang="en-US" dirty="0">
                <a:solidFill>
                  <a:srgbClr val="003865"/>
                </a:solidFill>
              </a:rPr>
              <a:t>I will connect with providers about offering and/or promoting the DPP</a:t>
            </a:r>
          </a:p>
          <a:p>
            <a:pPr marL="457200" lvl="0" indent="-457200">
              <a:buFont typeface="Wingdings" panose="05000000000000000000" pitchFamily="2" charset="2"/>
              <a:buChar char="§"/>
            </a:pPr>
            <a:r>
              <a:rPr lang="en-US" dirty="0">
                <a:solidFill>
                  <a:srgbClr val="003865"/>
                </a:solidFill>
              </a:rPr>
              <a:t>I’d like to learn more and will follow up with MDH</a:t>
            </a:r>
          </a:p>
        </p:txBody>
      </p:sp>
      <p:sp>
        <p:nvSpPr>
          <p:cNvPr id="6" name="Title 5"/>
          <p:cNvSpPr>
            <a:spLocks noGrp="1"/>
          </p:cNvSpPr>
          <p:nvPr>
            <p:ph type="title"/>
          </p:nvPr>
        </p:nvSpPr>
        <p:spPr/>
        <p:txBody>
          <a:bodyPr/>
          <a:lstStyle/>
          <a:p>
            <a:r>
              <a:rPr lang="en-US" dirty="0" smtClean="0"/>
              <a:t>Let’s get started!</a:t>
            </a:r>
            <a:endParaRPr lang="en-US" dirty="0"/>
          </a:p>
        </p:txBody>
      </p:sp>
    </p:spTree>
    <p:extLst>
      <p:ext uri="{BB962C8B-B14F-4D97-AF65-F5344CB8AC3E}">
        <p14:creationId xmlns:p14="http://schemas.microsoft.com/office/powerpoint/2010/main" val="2801876232"/>
      </p:ext>
    </p:extLst>
  </p:cSld>
  <p:clrMapOvr>
    <a:masterClrMapping/>
  </p:clrMapOvr>
</p:sld>
</file>

<file path=ppt/theme/theme1.xml><?xml version="1.0" encoding="utf-8"?>
<a:theme xmlns:a="http://schemas.openxmlformats.org/drawingml/2006/main" name="Office Theme">
  <a:themeElements>
    <a:clrScheme name="custom-mn">
      <a:dk1>
        <a:srgbClr val="000000"/>
      </a:dk1>
      <a:lt1>
        <a:srgbClr val="FFFFFF"/>
      </a:lt1>
      <a:dk2>
        <a:srgbClr val="000000"/>
      </a:dk2>
      <a:lt2>
        <a:srgbClr val="FFFFFF"/>
      </a:lt2>
      <a:accent1>
        <a:srgbClr val="003865"/>
      </a:accent1>
      <a:accent2>
        <a:srgbClr val="78BE21"/>
      </a:accent2>
      <a:accent3>
        <a:srgbClr val="0070CB"/>
      </a:accent3>
      <a:accent4>
        <a:srgbClr val="5D295F"/>
      </a:accent4>
      <a:accent5>
        <a:srgbClr val="12737A"/>
      </a:accent5>
      <a:accent6>
        <a:srgbClr val="8D3F2B"/>
      </a:accent6>
      <a:hlink>
        <a:srgbClr val="003865"/>
      </a:hlink>
      <a:folHlink>
        <a:srgbClr val="00386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classic option.potx" id="{96C42656-E247-4380-8887-3E9D0E61DDDD}" vid="{73C1B860-2266-4B52-A674-1AFEA072E5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classic option</Template>
  <TotalTime>14</TotalTime>
  <Words>578</Words>
  <Application>Microsoft Office PowerPoint</Application>
  <PresentationFormat>Custom</PresentationFormat>
  <Paragraphs>90</Paragraphs>
  <Slides>10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Impact</vt:lpstr>
      <vt:lpstr>Wingdings</vt:lpstr>
      <vt:lpstr>Office Theme</vt:lpstr>
      <vt:lpstr>Three Steps to Diabetes Prevention Planning  for Employers</vt:lpstr>
      <vt:lpstr>Step 1</vt:lpstr>
      <vt:lpstr>Help your organization determine the  potential cost of doing nothing</vt:lpstr>
      <vt:lpstr>Step 2</vt:lpstr>
      <vt:lpstr>Match the needs of your diverse population</vt:lpstr>
      <vt:lpstr>Questions to ask brokers and health plans</vt:lpstr>
      <vt:lpstr>Step 3</vt:lpstr>
      <vt:lpstr>MDH is here for you</vt:lpstr>
      <vt:lpstr>Let’s get started!</vt:lpstr>
      <vt:lpstr>Thank you for doing your part to reverse the diabetes epidemic!  </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Three Steps to Diabetes Prevention Planning  for Employers</dc:title>
  <dc:creator>Minnesota Department of Health</dc:creator>
  <cp:lastModifiedBy>Karli Thorstenson</cp:lastModifiedBy>
  <cp:revision>4</cp:revision>
  <dcterms:created xsi:type="dcterms:W3CDTF">2019-09-05T17:53:11Z</dcterms:created>
  <dcterms:modified xsi:type="dcterms:W3CDTF">2019-09-05T18:52:41Z</dcterms:modified>
</cp:coreProperties>
</file>