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2" autoAdjust="0"/>
  </p:normalViewPr>
  <p:slideViewPr>
    <p:cSldViewPr>
      <p:cViewPr>
        <p:scale>
          <a:sx n="80" d="100"/>
          <a:sy n="80" d="100"/>
        </p:scale>
        <p:origin x="-1356" y="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5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8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6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9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5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2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2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8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EED22-9EBB-4188-A8F7-6267E4F3F4CF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D244-B304-417C-AC9C-57A7D30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0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3008" y="8107659"/>
            <a:ext cx="1843424" cy="8208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Insert your logo</a:t>
            </a:r>
            <a:endParaRPr lang="en-US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6858000" cy="1554480"/>
          </a:xfrm>
          <a:solidFill>
            <a:srgbClr val="FF0000"/>
          </a:solidFill>
          <a:ln w="38100">
            <a:noFill/>
          </a:ln>
        </p:spPr>
        <p:txBody>
          <a:bodyPr>
            <a:noAutofit/>
          </a:bodyPr>
          <a:lstStyle/>
          <a:p>
            <a:r>
              <a:rPr lang="en-US" sz="6400" b="1" dirty="0" smtClean="0">
                <a:latin typeface="Franklin Gothic Demi" panose="020B0703020102020204" pitchFamily="34" charset="0"/>
              </a:rPr>
              <a:t>WATER WARNING</a:t>
            </a:r>
            <a:endParaRPr lang="en-US" sz="6400" b="1" dirty="0">
              <a:latin typeface="Franklin Gothic Demi" panose="020B0703020102020204" pitchFamily="34" charset="0"/>
            </a:endParaRPr>
          </a:p>
        </p:txBody>
      </p:sp>
      <p:sp>
        <p:nvSpPr>
          <p:cNvPr id="22" name="Content Placeholder 3"/>
          <p:cNvSpPr txBox="1">
            <a:spLocks/>
          </p:cNvSpPr>
          <p:nvPr/>
        </p:nvSpPr>
        <p:spPr>
          <a:xfrm>
            <a:off x="2161646" y="8093184"/>
            <a:ext cx="4533680" cy="849790"/>
          </a:xfrm>
          <a:prstGeom prst="rect">
            <a:avLst/>
          </a:prstGeom>
        </p:spPr>
        <p:txBody>
          <a:bodyPr vert="horz" lIns="101846" tIns="50923" rIns="101846" bIns="50923" rtlCol="0">
            <a:noAutofit/>
          </a:bodyPr>
          <a:lstStyle>
            <a:lvl1pPr marL="381925" indent="-381925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504" indent="-318271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3084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2317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15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07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0019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92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284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Contact your healthcare provider or </a:t>
            </a:r>
            <a:r>
              <a:rPr lang="en-US" sz="1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veterinarian if you or your pet become sick after swimming. </a:t>
            </a:r>
            <a:endParaRPr lang="en-US" sz="1400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For more information call: xxx-xxx-</a:t>
            </a:r>
            <a:r>
              <a:rPr lang="en-US" sz="1800" b="1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xxxx</a:t>
            </a:r>
            <a:endParaRPr lang="en-US" sz="1800" b="1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4" name="Content Placeholder 3"/>
          <p:cNvSpPr txBox="1">
            <a:spLocks/>
          </p:cNvSpPr>
          <p:nvPr/>
        </p:nvSpPr>
        <p:spPr>
          <a:xfrm>
            <a:off x="7920" y="3261354"/>
            <a:ext cx="6858000" cy="619362"/>
          </a:xfrm>
          <a:prstGeom prst="rect">
            <a:avLst/>
          </a:prstGeom>
        </p:spPr>
        <p:txBody>
          <a:bodyPr vert="horz" lIns="101846" tIns="50923" rIns="101846" bIns="50923" rtlCol="0">
            <a:noAutofit/>
          </a:bodyPr>
          <a:lstStyle>
            <a:lvl1pPr marL="381925" indent="-381925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504" indent="-318271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3084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2317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15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07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0019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92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284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3400" b="1" dirty="0">
                <a:solidFill>
                  <a:srgbClr val="FF0000"/>
                </a:solidFill>
                <a:latin typeface="Franklin Gothic Medium" panose="020B06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AVOID CONTACT WITH THE </a:t>
            </a:r>
            <a:r>
              <a:rPr lang="en-US" sz="3400" b="1" dirty="0" smtClean="0">
                <a:solidFill>
                  <a:srgbClr val="FF0000"/>
                </a:solidFill>
                <a:latin typeface="Franklin Gothic Medium" panose="020B06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WATER</a:t>
            </a:r>
            <a:endParaRPr lang="en-US" sz="800" b="1" dirty="0">
              <a:solidFill>
                <a:srgbClr val="FF0000"/>
              </a:solidFill>
              <a:latin typeface="Franklin Gothic Medium" panose="020B06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This water </a:t>
            </a:r>
            <a:r>
              <a:rPr lang="en-US" sz="32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contains a </a:t>
            </a:r>
            <a:r>
              <a:rPr lang="en-US" sz="32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blue-green </a:t>
            </a:r>
            <a:r>
              <a:rPr lang="en-US" sz="32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algal bloom </a:t>
            </a:r>
            <a:r>
              <a:rPr lang="en-US" sz="32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that can be harmful </a:t>
            </a:r>
            <a:br>
              <a:rPr lang="en-US" sz="32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to humans and pets. </a:t>
            </a:r>
          </a:p>
          <a:p>
            <a:pPr marL="0" indent="0" algn="ctr">
              <a:buNone/>
            </a:pPr>
            <a:endParaRPr lang="en-US" sz="3200" b="1" dirty="0" smtClean="0">
              <a:latin typeface="Franklin Gothic Medium" panose="020B06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33436" y="1817832"/>
            <a:ext cx="6035344" cy="1371600"/>
            <a:chOff x="433436" y="1702618"/>
            <a:chExt cx="6035344" cy="1371600"/>
          </a:xfrm>
        </p:grpSpPr>
        <p:grpSp>
          <p:nvGrpSpPr>
            <p:cNvPr id="25" name="Group 24"/>
            <p:cNvGrpSpPr/>
            <p:nvPr/>
          </p:nvGrpSpPr>
          <p:grpSpPr>
            <a:xfrm>
              <a:off x="5097180" y="1702618"/>
              <a:ext cx="1371600" cy="1371600"/>
              <a:chOff x="4211916" y="1688208"/>
              <a:chExt cx="1920240" cy="1920240"/>
            </a:xfrm>
          </p:grpSpPr>
          <p:pic>
            <p:nvPicPr>
              <p:cNvPr id="26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9450" y="2017987"/>
                <a:ext cx="1371600" cy="1304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&quot;No&quot; Symbol 26"/>
              <p:cNvSpPr/>
              <p:nvPr/>
            </p:nvSpPr>
            <p:spPr>
              <a:xfrm>
                <a:off x="4211916" y="1688208"/>
                <a:ext cx="1920240" cy="1920240"/>
              </a:xfrm>
              <a:prstGeom prst="noSmoking">
                <a:avLst>
                  <a:gd name="adj" fmla="val 10087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433436" y="1702618"/>
              <a:ext cx="1371600" cy="1371600"/>
              <a:chOff x="722482" y="1824842"/>
              <a:chExt cx="1920240" cy="1920240"/>
            </a:xfrm>
          </p:grpSpPr>
          <p:pic>
            <p:nvPicPr>
              <p:cNvPr id="29" name="Picture 4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66" t="5586" r="5310" b="7793"/>
              <a:stretch/>
            </p:blipFill>
            <p:spPr bwMode="auto">
              <a:xfrm>
                <a:off x="977463" y="1970691"/>
                <a:ext cx="1389073" cy="1371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&quot;No&quot; Symbol 29"/>
              <p:cNvSpPr/>
              <p:nvPr/>
            </p:nvSpPr>
            <p:spPr>
              <a:xfrm>
                <a:off x="722482" y="1824842"/>
                <a:ext cx="1920240" cy="1920240"/>
              </a:xfrm>
              <a:prstGeom prst="noSmoking">
                <a:avLst>
                  <a:gd name="adj" fmla="val 10087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3542598" y="1702618"/>
              <a:ext cx="1371600" cy="1371600"/>
              <a:chOff x="2829806" y="1661931"/>
              <a:chExt cx="1920240" cy="1920240"/>
            </a:xfrm>
          </p:grpSpPr>
          <p:pic>
            <p:nvPicPr>
              <p:cNvPr id="32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1622" y="2052473"/>
                <a:ext cx="1085698" cy="1188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&quot;No&quot; Symbol 32"/>
              <p:cNvSpPr/>
              <p:nvPr/>
            </p:nvSpPr>
            <p:spPr>
              <a:xfrm>
                <a:off x="2829806" y="1661931"/>
                <a:ext cx="1920240" cy="1920240"/>
              </a:xfrm>
              <a:prstGeom prst="noSmoking">
                <a:avLst>
                  <a:gd name="adj" fmla="val 10087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988017" y="1702618"/>
              <a:ext cx="1371600" cy="1371600"/>
              <a:chOff x="5110550" y="1830097"/>
              <a:chExt cx="1920240" cy="1920240"/>
            </a:xfrm>
          </p:grpSpPr>
          <p:pic>
            <p:nvPicPr>
              <p:cNvPr id="35" name="Picture 5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0" t="4895" r="5310" b="6000"/>
              <a:stretch/>
            </p:blipFill>
            <p:spPr bwMode="auto">
              <a:xfrm>
                <a:off x="5549465" y="2128345"/>
                <a:ext cx="1284124" cy="128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" name="&quot;No&quot; Symbol 35"/>
              <p:cNvSpPr/>
              <p:nvPr/>
            </p:nvSpPr>
            <p:spPr>
              <a:xfrm>
                <a:off x="5110550" y="1830097"/>
                <a:ext cx="1920240" cy="1920240"/>
              </a:xfrm>
              <a:prstGeom prst="noSmoking">
                <a:avLst>
                  <a:gd name="adj" fmla="val 10087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8" name="Content Placeholder 3"/>
          <p:cNvSpPr txBox="1">
            <a:spLocks/>
          </p:cNvSpPr>
          <p:nvPr/>
        </p:nvSpPr>
        <p:spPr>
          <a:xfrm>
            <a:off x="203008" y="5968883"/>
            <a:ext cx="6451984" cy="388934"/>
          </a:xfrm>
          <a:prstGeom prst="rect">
            <a:avLst/>
          </a:prstGeom>
        </p:spPr>
        <p:txBody>
          <a:bodyPr vert="horz" lIns="101846" tIns="50923" rIns="101846" bIns="50923" rtlCol="0">
            <a:noAutofit/>
          </a:bodyPr>
          <a:lstStyle>
            <a:lvl1pPr marL="381925" indent="-381925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504" indent="-318271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3084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2317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15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07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0019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9251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28485" indent="-254616" algn="l" defTabSz="10184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For your safety:</a:t>
            </a:r>
          </a:p>
          <a:p>
            <a:pPr marL="381000" indent="-265113"/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 </a:t>
            </a: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not swim, waterski, or </a:t>
            </a: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tube in the water </a:t>
            </a:r>
          </a:p>
          <a:p>
            <a:pPr marL="381000" indent="-265113"/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Avoid </a:t>
            </a: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swallowing </a:t>
            </a:r>
            <a:r>
              <a:rPr lang="en-US" sz="2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water </a:t>
            </a:r>
            <a:endParaRPr lang="en-US" sz="2200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81000" indent="-265113"/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Stay away from areas of scum when </a:t>
            </a:r>
            <a:r>
              <a:rPr lang="en-US" sz="22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boating</a:t>
            </a:r>
            <a:endParaRPr lang="en-US" sz="2200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69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WATER WARNING</vt:lpstr>
    </vt:vector>
  </TitlesOfParts>
  <Company>Minnesota Department of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ADVISORY</dc:title>
  <dc:creator>SRG</dc:creator>
  <cp:lastModifiedBy>SRG</cp:lastModifiedBy>
  <cp:revision>44</cp:revision>
  <cp:lastPrinted>2014-07-21T18:26:15Z</cp:lastPrinted>
  <dcterms:created xsi:type="dcterms:W3CDTF">2014-07-17T14:22:45Z</dcterms:created>
  <dcterms:modified xsi:type="dcterms:W3CDTF">2014-08-22T21:20:54Z</dcterms:modified>
</cp:coreProperties>
</file>