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15"/>
  </p:notesMasterIdLst>
  <p:sldIdLst>
    <p:sldId id="265" r:id="rId6"/>
    <p:sldId id="272" r:id="rId7"/>
    <p:sldId id="279" r:id="rId8"/>
    <p:sldId id="280" r:id="rId9"/>
    <p:sldId id="281" r:id="rId10"/>
    <p:sldId id="285" r:id="rId11"/>
    <p:sldId id="282" r:id="rId12"/>
    <p:sldId id="283" r:id="rId13"/>
    <p:sldId id="27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guide id="3"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0" autoAdjust="0"/>
    <p:restoredTop sz="75393" autoAdjust="0"/>
  </p:normalViewPr>
  <p:slideViewPr>
    <p:cSldViewPr snapToGrid="0" showGuides="1">
      <p:cViewPr varScale="1">
        <p:scale>
          <a:sx n="90" d="100"/>
          <a:sy n="90" d="100"/>
        </p:scale>
        <p:origin x="474" y="78"/>
      </p:cViewPr>
      <p:guideLst>
        <p:guide orient="horz" pos="2160"/>
        <p:guide pos="3840"/>
        <p:guide orient="horz" pos="388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66707618994432E-2"/>
          <c:y val="0.18592626150901767"/>
          <c:w val="0.90768681865628242"/>
          <c:h val="0.65018495324637104"/>
        </c:manualLayout>
      </c:layout>
      <c:barChart>
        <c:barDir val="col"/>
        <c:grouping val="clustered"/>
        <c:varyColors val="0"/>
        <c:ser>
          <c:idx val="0"/>
          <c:order val="0"/>
          <c:tx>
            <c:strRef>
              <c:f>Sheet2!$B$3</c:f>
              <c:strCache>
                <c:ptCount val="1"/>
                <c:pt idx="0">
                  <c:v>Before March 2020</c:v>
                </c:pt>
              </c:strCache>
            </c:strRef>
          </c:tx>
          <c:spPr>
            <a:solidFill>
              <a:srgbClr val="78BE21"/>
            </a:solidFill>
            <a:ln>
              <a:noFill/>
            </a:ln>
            <a:effectLst/>
          </c:spPr>
          <c:invertIfNegative val="0"/>
          <c:dPt>
            <c:idx val="0"/>
            <c:invertIfNegative val="0"/>
            <c:bubble3D val="0"/>
            <c:spPr>
              <a:solidFill>
                <a:srgbClr val="78BE21"/>
              </a:solidFill>
              <a:ln>
                <a:noFill/>
              </a:ln>
              <a:effectLst/>
            </c:spPr>
            <c:extLst>
              <c:ext xmlns:c16="http://schemas.microsoft.com/office/drawing/2014/chart" uri="{C3380CC4-5D6E-409C-BE32-E72D297353CC}">
                <c16:uniqueId val="{00000001-1F4A-4F8B-A484-C1F985B3DB51}"/>
              </c:ext>
            </c:extLst>
          </c:dPt>
          <c:dPt>
            <c:idx val="1"/>
            <c:invertIfNegative val="0"/>
            <c:bubble3D val="0"/>
            <c:spPr>
              <a:solidFill>
                <a:srgbClr val="78BE21"/>
              </a:solidFill>
              <a:ln>
                <a:noFill/>
              </a:ln>
              <a:effectLst/>
            </c:spPr>
            <c:extLst>
              <c:ext xmlns:c16="http://schemas.microsoft.com/office/drawing/2014/chart" uri="{C3380CC4-5D6E-409C-BE32-E72D297353CC}">
                <c16:uniqueId val="{00000003-1F4A-4F8B-A484-C1F985B3DB51}"/>
              </c:ext>
            </c:extLst>
          </c:dPt>
          <c:dPt>
            <c:idx val="2"/>
            <c:invertIfNegative val="0"/>
            <c:bubble3D val="0"/>
            <c:spPr>
              <a:solidFill>
                <a:srgbClr val="78BE21"/>
              </a:solidFill>
              <a:ln>
                <a:noFill/>
              </a:ln>
              <a:effectLst/>
            </c:spPr>
            <c:extLst>
              <c:ext xmlns:c16="http://schemas.microsoft.com/office/drawing/2014/chart" uri="{C3380CC4-5D6E-409C-BE32-E72D297353CC}">
                <c16:uniqueId val="{00000005-1F4A-4F8B-A484-C1F985B3DB51}"/>
              </c:ext>
            </c:extLst>
          </c:dPt>
          <c:dPt>
            <c:idx val="3"/>
            <c:invertIfNegative val="0"/>
            <c:bubble3D val="0"/>
            <c:spPr>
              <a:solidFill>
                <a:srgbClr val="78BE21"/>
              </a:solidFill>
              <a:ln>
                <a:noFill/>
              </a:ln>
              <a:effectLst/>
            </c:spPr>
            <c:extLst>
              <c:ext xmlns:c16="http://schemas.microsoft.com/office/drawing/2014/chart" uri="{C3380CC4-5D6E-409C-BE32-E72D297353CC}">
                <c16:uniqueId val="{00000007-1F4A-4F8B-A484-C1F985B3DB51}"/>
              </c:ext>
            </c:extLst>
          </c:dPt>
          <c:dPt>
            <c:idx val="4"/>
            <c:invertIfNegative val="0"/>
            <c:bubble3D val="0"/>
            <c:spPr>
              <a:solidFill>
                <a:srgbClr val="78BE21"/>
              </a:solidFill>
              <a:ln>
                <a:noFill/>
              </a:ln>
              <a:effectLst/>
            </c:spPr>
            <c:extLst>
              <c:ext xmlns:c16="http://schemas.microsoft.com/office/drawing/2014/chart" uri="{C3380CC4-5D6E-409C-BE32-E72D297353CC}">
                <c16:uniqueId val="{00000009-1F4A-4F8B-A484-C1F985B3DB51}"/>
              </c:ext>
            </c:extLst>
          </c:dPt>
          <c:dPt>
            <c:idx val="5"/>
            <c:invertIfNegative val="0"/>
            <c:bubble3D val="0"/>
            <c:spPr>
              <a:solidFill>
                <a:srgbClr val="78BE21"/>
              </a:solidFill>
              <a:ln>
                <a:noFill/>
              </a:ln>
              <a:effectLst/>
            </c:spPr>
            <c:extLst>
              <c:ext xmlns:c16="http://schemas.microsoft.com/office/drawing/2014/chart" uri="{C3380CC4-5D6E-409C-BE32-E72D297353CC}">
                <c16:uniqueId val="{0000000B-1F4A-4F8B-A484-C1F985B3DB51}"/>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(Sheet2!$A$2,Sheet2!$A$4,Sheet2!$A$14,Sheet2!$A$18,Sheet2!$A$22,Sheet2!$A$32)</c:f>
              <c:strCache>
                <c:ptCount val="6"/>
                <c:pt idx="0">
                  <c:v>Breads/Whole Grains</c:v>
                </c:pt>
                <c:pt idx="1">
                  <c:v>Breakfast Cereal</c:v>
                </c:pt>
                <c:pt idx="2">
                  <c:v>Fruits &amp; Vegetables</c:v>
                </c:pt>
                <c:pt idx="3">
                  <c:v>Infant Formula (If)</c:v>
                </c:pt>
                <c:pt idx="4">
                  <c:v>Infant Meats</c:v>
                </c:pt>
                <c:pt idx="5">
                  <c:v>Milk Low Fat/Fat Free</c:v>
                </c:pt>
              </c:strCache>
            </c:strRef>
          </c:cat>
          <c:val>
            <c:numRef>
              <c:f>(Sheet2!$C$3,Sheet2!$C$5,Sheet2!$C$15,Sheet2!$C$19,Sheet2!$C$23,Sheet2!$C$33)</c:f>
              <c:numCache>
                <c:formatCode>0.0%</c:formatCode>
                <c:ptCount val="6"/>
                <c:pt idx="0">
                  <c:v>0.5159072502379437</c:v>
                </c:pt>
                <c:pt idx="1">
                  <c:v>0.55237098296760601</c:v>
                </c:pt>
                <c:pt idx="2">
                  <c:v>0.77023560638571298</c:v>
                </c:pt>
                <c:pt idx="3">
                  <c:v>0.93629196098882361</c:v>
                </c:pt>
                <c:pt idx="4">
                  <c:v>0.23104336677340753</c:v>
                </c:pt>
                <c:pt idx="5">
                  <c:v>0.6495197039156867</c:v>
                </c:pt>
              </c:numCache>
            </c:numRef>
          </c:val>
          <c:extLst>
            <c:ext xmlns:c16="http://schemas.microsoft.com/office/drawing/2014/chart" uri="{C3380CC4-5D6E-409C-BE32-E72D297353CC}">
              <c16:uniqueId val="{0000000C-1F4A-4F8B-A484-C1F985B3DB51}"/>
            </c:ext>
          </c:extLst>
        </c:ser>
        <c:ser>
          <c:idx val="1"/>
          <c:order val="1"/>
          <c:tx>
            <c:strRef>
              <c:f>Sheet2!$B$4</c:f>
              <c:strCache>
                <c:ptCount val="1"/>
                <c:pt idx="0">
                  <c:v>March 2020 and After</c:v>
                </c:pt>
              </c:strCache>
            </c:strRef>
          </c:tx>
          <c:spPr>
            <a:solidFill>
              <a:srgbClr val="003865"/>
            </a:solidFill>
            <a:ln>
              <a:noFill/>
            </a:ln>
            <a:effectLst/>
          </c:spPr>
          <c:invertIfNegative val="0"/>
          <c:dPt>
            <c:idx val="0"/>
            <c:invertIfNegative val="0"/>
            <c:bubble3D val="0"/>
            <c:spPr>
              <a:solidFill>
                <a:srgbClr val="003865"/>
              </a:solidFill>
              <a:ln>
                <a:noFill/>
              </a:ln>
              <a:effectLst/>
            </c:spPr>
            <c:extLst>
              <c:ext xmlns:c16="http://schemas.microsoft.com/office/drawing/2014/chart" uri="{C3380CC4-5D6E-409C-BE32-E72D297353CC}">
                <c16:uniqueId val="{0000000E-1F4A-4F8B-A484-C1F985B3DB51}"/>
              </c:ext>
            </c:extLst>
          </c:dPt>
          <c:dPt>
            <c:idx val="1"/>
            <c:invertIfNegative val="0"/>
            <c:bubble3D val="0"/>
            <c:spPr>
              <a:solidFill>
                <a:srgbClr val="003865"/>
              </a:solidFill>
              <a:ln>
                <a:noFill/>
              </a:ln>
              <a:effectLst/>
            </c:spPr>
            <c:extLst>
              <c:ext xmlns:c16="http://schemas.microsoft.com/office/drawing/2014/chart" uri="{C3380CC4-5D6E-409C-BE32-E72D297353CC}">
                <c16:uniqueId val="{00000010-1F4A-4F8B-A484-C1F985B3DB51}"/>
              </c:ext>
            </c:extLst>
          </c:dPt>
          <c:dPt>
            <c:idx val="2"/>
            <c:invertIfNegative val="0"/>
            <c:bubble3D val="0"/>
            <c:spPr>
              <a:solidFill>
                <a:srgbClr val="003865"/>
              </a:solidFill>
              <a:ln>
                <a:noFill/>
              </a:ln>
              <a:effectLst/>
            </c:spPr>
            <c:extLst>
              <c:ext xmlns:c16="http://schemas.microsoft.com/office/drawing/2014/chart" uri="{C3380CC4-5D6E-409C-BE32-E72D297353CC}">
                <c16:uniqueId val="{00000012-1F4A-4F8B-A484-C1F985B3DB51}"/>
              </c:ext>
            </c:extLst>
          </c:dPt>
          <c:dPt>
            <c:idx val="3"/>
            <c:invertIfNegative val="0"/>
            <c:bubble3D val="0"/>
            <c:spPr>
              <a:solidFill>
                <a:srgbClr val="003865"/>
              </a:solidFill>
              <a:ln>
                <a:noFill/>
              </a:ln>
              <a:effectLst/>
            </c:spPr>
            <c:extLst>
              <c:ext xmlns:c16="http://schemas.microsoft.com/office/drawing/2014/chart" uri="{C3380CC4-5D6E-409C-BE32-E72D297353CC}">
                <c16:uniqueId val="{00000014-1F4A-4F8B-A484-C1F985B3DB51}"/>
              </c:ext>
            </c:extLst>
          </c:dPt>
          <c:dPt>
            <c:idx val="4"/>
            <c:invertIfNegative val="0"/>
            <c:bubble3D val="0"/>
            <c:spPr>
              <a:solidFill>
                <a:srgbClr val="003865"/>
              </a:solidFill>
              <a:ln>
                <a:noFill/>
              </a:ln>
              <a:effectLst/>
            </c:spPr>
            <c:extLst>
              <c:ext xmlns:c16="http://schemas.microsoft.com/office/drawing/2014/chart" uri="{C3380CC4-5D6E-409C-BE32-E72D297353CC}">
                <c16:uniqueId val="{00000016-1F4A-4F8B-A484-C1F985B3DB51}"/>
              </c:ext>
            </c:extLst>
          </c:dPt>
          <c:dPt>
            <c:idx val="5"/>
            <c:invertIfNegative val="0"/>
            <c:bubble3D val="0"/>
            <c:spPr>
              <a:solidFill>
                <a:srgbClr val="003865"/>
              </a:solidFill>
              <a:ln>
                <a:noFill/>
              </a:ln>
              <a:effectLst/>
            </c:spPr>
            <c:extLst>
              <c:ext xmlns:c16="http://schemas.microsoft.com/office/drawing/2014/chart" uri="{C3380CC4-5D6E-409C-BE32-E72D297353CC}">
                <c16:uniqueId val="{00000018-1F4A-4F8B-A484-C1F985B3DB51}"/>
              </c:ext>
            </c:extLst>
          </c:dPt>
          <c:dLbls>
            <c:dLbl>
              <c:idx val="0"/>
              <c:layout>
                <c:manualLayout>
                  <c:x val="4.0974290038732252E-3"/>
                  <c:y val="-6.8795116318807049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F4A-4F8B-A484-C1F985B3DB51}"/>
                </c:ext>
              </c:extLst>
            </c:dLbl>
            <c:dLbl>
              <c:idx val="1"/>
              <c:layout>
                <c:manualLayout>
                  <c:x val="3.3560225683405671E-3"/>
                  <c:y val="3.669750120940026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1F4A-4F8B-A484-C1F985B3DB51}"/>
                </c:ext>
              </c:extLst>
            </c:dLbl>
            <c:dLbl>
              <c:idx val="2"/>
              <c:layout>
                <c:manualLayout>
                  <c:x val="5.6194508691252785E-3"/>
                  <c:y val="-2.065435937902186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1F4A-4F8B-A484-C1F985B3DB51}"/>
                </c:ext>
              </c:extLst>
            </c:dLbl>
            <c:dLbl>
              <c:idx val="3"/>
              <c:layout>
                <c:manualLayout>
                  <c:x val="1.2799997849869127E-2"/>
                  <c:y val="8.142494943799115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1F4A-4F8B-A484-C1F985B3DB51}"/>
                </c:ext>
              </c:extLst>
            </c:dLbl>
            <c:dLbl>
              <c:idx val="4"/>
              <c:layout>
                <c:manualLayout>
                  <c:x val="3.356022568340608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1F4A-4F8B-A484-C1F985B3DB51}"/>
                </c:ext>
              </c:extLst>
            </c:dLbl>
            <c:dLbl>
              <c:idx val="5"/>
              <c:layout>
                <c:manualLayout>
                  <c:x val="5.2291431542653942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1F4A-4F8B-A484-C1F985B3DB51}"/>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(Sheet2!$C$2,Sheet2!$C$4,Sheet2!$C$14,Sheet2!$C$18,Sheet2!$C$22,Sheet2!$C$32)</c:f>
              <c:numCache>
                <c:formatCode>0.0%</c:formatCode>
                <c:ptCount val="6"/>
                <c:pt idx="0">
                  <c:v>0.44737386269644336</c:v>
                </c:pt>
                <c:pt idx="1">
                  <c:v>0.49547966093202994</c:v>
                </c:pt>
                <c:pt idx="2">
                  <c:v>0.65427330103277026</c:v>
                </c:pt>
                <c:pt idx="3">
                  <c:v>0.88918792705107408</c:v>
                </c:pt>
                <c:pt idx="4">
                  <c:v>0.25194931773879142</c:v>
                </c:pt>
                <c:pt idx="5">
                  <c:v>0.46697085731318644</c:v>
                </c:pt>
              </c:numCache>
            </c:numRef>
          </c:val>
          <c:extLst>
            <c:ext xmlns:c16="http://schemas.microsoft.com/office/drawing/2014/chart" uri="{C3380CC4-5D6E-409C-BE32-E72D297353CC}">
              <c16:uniqueId val="{00000019-1F4A-4F8B-A484-C1F985B3DB51}"/>
            </c:ext>
          </c:extLst>
        </c:ser>
        <c:dLbls>
          <c:showLegendKey val="0"/>
          <c:showVal val="0"/>
          <c:showCatName val="0"/>
          <c:showSerName val="0"/>
          <c:showPercent val="0"/>
          <c:showBubbleSize val="0"/>
        </c:dLbls>
        <c:gapWidth val="149"/>
        <c:overlap val="-4"/>
        <c:axId val="535769408"/>
        <c:axId val="535761864"/>
      </c:barChart>
      <c:catAx>
        <c:axId val="535769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35761864"/>
        <c:crosses val="autoZero"/>
        <c:auto val="1"/>
        <c:lblAlgn val="ctr"/>
        <c:lblOffset val="100"/>
        <c:noMultiLvlLbl val="0"/>
      </c:catAx>
      <c:valAx>
        <c:axId val="535761864"/>
        <c:scaling>
          <c:orientation val="minMax"/>
        </c:scaling>
        <c:delete val="1"/>
        <c:axPos val="l"/>
        <c:numFmt formatCode="0%" sourceLinked="0"/>
        <c:majorTickMark val="none"/>
        <c:minorTickMark val="none"/>
        <c:tickLblPos val="nextTo"/>
        <c:crossAx val="535769408"/>
        <c:crosses val="autoZero"/>
        <c:crossBetween val="between"/>
        <c:majorUnit val="0.2"/>
      </c:valAx>
      <c:spPr>
        <a:noFill/>
        <a:ln>
          <a:noFill/>
        </a:ln>
        <a:effectLst/>
      </c:spPr>
    </c:plotArea>
    <c:legend>
      <c:legendPos val="r"/>
      <c:layout>
        <c:manualLayout>
          <c:xMode val="edge"/>
          <c:yMode val="edge"/>
          <c:x val="0.69763449464730398"/>
          <c:y val="0.11269978010425735"/>
          <c:w val="0.25703585188327149"/>
          <c:h val="0.1443555945585033"/>
        </c:manualLayout>
      </c:layout>
      <c:overlay val="0"/>
      <c:spPr>
        <a:noFill/>
        <a:ln>
          <a:noFill/>
        </a:ln>
        <a:effectLst/>
      </c:spPr>
      <c:txPr>
        <a:bodyPr rot="0" spcFirstLastPara="1" vertOverflow="ellipsis" vert="horz" wrap="square" anchor="ctr" anchorCtr="1"/>
        <a:lstStyle/>
        <a:p>
          <a:pPr rtl="0">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977EC3-D7F4-487E-A1AF-DBD88F5EFEEE}" type="datetimeFigureOut">
              <a:rPr lang="en-US" smtClean="0"/>
              <a:t>6/2/2021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EFBD4B-D501-435E-BD6C-50C73707DD9F}" type="slidenum">
              <a:rPr lang="en-US" smtClean="0"/>
              <a:t>‹#›</a:t>
            </a:fld>
            <a:endParaRPr lang="en-US"/>
          </a:p>
        </p:txBody>
      </p:sp>
    </p:spTree>
    <p:extLst>
      <p:ext uri="{BB962C8B-B14F-4D97-AF65-F5344CB8AC3E}">
        <p14:creationId xmlns:p14="http://schemas.microsoft.com/office/powerpoint/2010/main" val="2039523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1</a:t>
            </a:fld>
            <a:endParaRPr lang="en-US"/>
          </a:p>
        </p:txBody>
      </p:sp>
    </p:spTree>
    <p:extLst>
      <p:ext uri="{BB962C8B-B14F-4D97-AF65-F5344CB8AC3E}">
        <p14:creationId xmlns:p14="http://schemas.microsoft.com/office/powerpoint/2010/main" val="1423053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rPr>
              <a:t>The increase seen in March 2020 is greater than seen in previous years. </a:t>
            </a:r>
            <a:r>
              <a:rPr lang="en-US" b="0" baseline="0" dirty="0">
                <a:solidFill>
                  <a:schemeClr val="tx1"/>
                </a:solidFill>
              </a:rPr>
              <a:t>WIC generally sees a decrease when school gets out for the summer, which did not occur in 2020. Additionally, from November – January there typically is a decrease in participation seen every year in WIC, SNAP, and MFIP. That did not occur in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rPr>
              <a:t>Important dates: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rPr>
              <a:t>March 13</a:t>
            </a:r>
            <a:r>
              <a:rPr lang="en-US" baseline="30000" dirty="0">
                <a:solidFill>
                  <a:schemeClr val="tx1"/>
                </a:solidFill>
              </a:rPr>
              <a:t>,</a:t>
            </a:r>
            <a:r>
              <a:rPr lang="en-US" baseline="0" dirty="0">
                <a:solidFill>
                  <a:schemeClr val="tx1"/>
                </a:solidFill>
              </a:rPr>
              <a:t> 2020 when the president declared a National Public Health Emergency.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rPr>
              <a:t>March 27, 2020 when the Minnesota stay-at-home order went into effect.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rPr>
              <a:t>The events following the death of George Floyd occurred end of May and June, 2020.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rPr>
              <a:t>Resurge of COVID cases in Minnesota end of November 2020 – December 2020.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2</a:t>
            </a:fld>
            <a:endParaRPr lang="en-US"/>
          </a:p>
        </p:txBody>
      </p:sp>
    </p:spTree>
    <p:extLst>
      <p:ext uri="{BB962C8B-B14F-4D97-AF65-F5344CB8AC3E}">
        <p14:creationId xmlns:p14="http://schemas.microsoft.com/office/powerpoint/2010/main" val="1346668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above bar</a:t>
            </a:r>
            <a:r>
              <a:rPr lang="en-US" baseline="0" dirty="0"/>
              <a:t> graph distinguishes between households </a:t>
            </a:r>
            <a:r>
              <a:rPr lang="en-US" sz="1200" kern="1200" dirty="0">
                <a:solidFill>
                  <a:schemeClr val="tx1"/>
                </a:solidFill>
                <a:effectLst/>
                <a:latin typeface="+mn-lt"/>
                <a:ea typeface="+mn-ea"/>
                <a:cs typeface="+mn-cs"/>
              </a:rPr>
              <a:t>who have used some food benefits and those who haven’t used any</a:t>
            </a:r>
            <a:r>
              <a:rPr lang="en-US" sz="1200" kern="1200" baseline="0" dirty="0">
                <a:solidFill>
                  <a:schemeClr val="tx1"/>
                </a:solidFill>
                <a:effectLst/>
                <a:latin typeface="+mn-lt"/>
                <a:ea typeface="+mn-ea"/>
                <a:cs typeface="+mn-cs"/>
              </a:rPr>
              <a:t> food</a:t>
            </a:r>
            <a:r>
              <a:rPr lang="en-US" sz="1200" kern="1200" dirty="0">
                <a:solidFill>
                  <a:schemeClr val="tx1"/>
                </a:solidFill>
                <a:effectLst/>
                <a:latin typeface="+mn-lt"/>
                <a:ea typeface="+mn-ea"/>
                <a:cs typeface="+mn-cs"/>
              </a:rPr>
              <a:t> benefits for</a:t>
            </a:r>
            <a:r>
              <a:rPr lang="en-US" sz="1200" kern="1200" baseline="0" dirty="0">
                <a:solidFill>
                  <a:schemeClr val="tx1"/>
                </a:solidFill>
                <a:effectLst/>
                <a:latin typeface="+mn-lt"/>
                <a:ea typeface="+mn-ea"/>
                <a:cs typeface="+mn-cs"/>
              </a:rPr>
              <a:t> a given month</a:t>
            </a:r>
            <a:r>
              <a:rPr lang="en-US" baseline="0" dirty="0"/>
              <a:t>. Before COVID, approximately 5% of households didn't use any of their WIC benefits. </a:t>
            </a:r>
            <a:r>
              <a:rPr lang="en-US" sz="1200" kern="1200" dirty="0">
                <a:solidFill>
                  <a:schemeClr val="tx1"/>
                </a:solidFill>
                <a:effectLst/>
                <a:latin typeface="+mn-lt"/>
                <a:ea typeface="+mn-ea"/>
                <a:cs typeface="+mn-cs"/>
              </a:rPr>
              <a:t>In March, 2020, the percentage of households who </a:t>
            </a:r>
            <a:r>
              <a:rPr lang="en-US" sz="1200" b="1" kern="1200" dirty="0">
                <a:solidFill>
                  <a:schemeClr val="tx1"/>
                </a:solidFill>
                <a:effectLst/>
                <a:latin typeface="+mn-lt"/>
                <a:ea typeface="+mn-ea"/>
                <a:cs typeface="+mn-cs"/>
              </a:rPr>
              <a:t>did not</a:t>
            </a:r>
            <a:r>
              <a:rPr lang="en-US" sz="1200" kern="1200" dirty="0">
                <a:solidFill>
                  <a:schemeClr val="tx1"/>
                </a:solidFill>
                <a:effectLst/>
                <a:latin typeface="+mn-lt"/>
                <a:ea typeface="+mn-ea"/>
                <a:cs typeface="+mn-cs"/>
              </a:rPr>
              <a:t> use any food benefits increased, and by May, 2020, this percentage almost doubled the pre-COVID trend. Since the initial increase, the percent of families who did not use any benefits remained around 10%. </a:t>
            </a:r>
            <a:endParaRPr lang="en-US" baseline="0" dirty="0"/>
          </a:p>
          <a:p>
            <a:endParaRPr lang="en-US" baseline="0" dirty="0"/>
          </a:p>
          <a:p>
            <a:r>
              <a:rPr lang="en-US" baseline="0" dirty="0"/>
              <a:t>The decrease in benefit usage could have been caused by many factors such as: fear of going out to the store because of COVID, food unavailable due to panic shopping, or increased assistance from other sources like SNAP and unemployment. Additionally, decrease in benefit redemption and increase in participation could indicate that those new to WIC may not be utilizing benefits as well as those experienced with the WIC program.</a:t>
            </a:r>
            <a:endParaRPr lang="en-US" b="1" dirty="0"/>
          </a:p>
          <a:p>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3</a:t>
            </a:fld>
            <a:endParaRPr lang="en-US"/>
          </a:p>
        </p:txBody>
      </p:sp>
    </p:spTree>
    <p:extLst>
      <p:ext uri="{BB962C8B-B14F-4D97-AF65-F5344CB8AC3E}">
        <p14:creationId xmlns:p14="http://schemas.microsoft.com/office/powerpoint/2010/main" val="4083411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household’s Race/Ethnicity was based on the eldest participating member’s Race/Ethnicity. For most households, this was the woman associated with the household. For those without a woman in the household, the Race/Ethnicity of the eldest child was used.</a:t>
            </a:r>
          </a:p>
          <a:p>
            <a:endParaRPr lang="en-US" baseline="0" dirty="0"/>
          </a:p>
          <a:p>
            <a:r>
              <a:rPr lang="en-US" baseline="0" dirty="0"/>
              <a:t> About 33% of the &gt; 1 Race NH population a</a:t>
            </a:r>
            <a:r>
              <a:rPr lang="en-US" sz="1200" kern="1200" dirty="0">
                <a:solidFill>
                  <a:schemeClr val="tx1"/>
                </a:solidFill>
                <a:effectLst/>
                <a:latin typeface="+mn-lt"/>
                <a:ea typeface="+mn-ea"/>
                <a:cs typeface="+mn-cs"/>
              </a:rPr>
              <a:t>re a mix of American Indian and other races. Due to this, the American Indian and &gt;1 Race NH tend to follow the same patterns.</a:t>
            </a:r>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4</a:t>
            </a:fld>
            <a:endParaRPr lang="en-US"/>
          </a:p>
        </p:txBody>
      </p:sp>
    </p:spTree>
    <p:extLst>
      <p:ext uri="{BB962C8B-B14F-4D97-AF65-F5344CB8AC3E}">
        <p14:creationId xmlns:p14="http://schemas.microsoft.com/office/powerpoint/2010/main" val="3356765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pattern of utilization of benefits is similar among all WIC food categories. While some food categories have had less of a decline, </a:t>
            </a:r>
            <a:r>
              <a:rPr lang="en-US" sz="1200" kern="1200" dirty="0">
                <a:solidFill>
                  <a:schemeClr val="tx1"/>
                </a:solidFill>
                <a:effectLst/>
                <a:latin typeface="+mn-lt"/>
                <a:ea typeface="+mn-ea"/>
                <a:cs typeface="+mn-cs"/>
              </a:rPr>
              <a:t>the overall trend was a decrease in benefit usage beginning in March, 2020</a:t>
            </a:r>
            <a:r>
              <a:rPr lang="en-US" sz="1200" kern="1200" baseline="0" dirty="0">
                <a:solidFill>
                  <a:schemeClr val="tx1"/>
                </a:solidFill>
                <a:effectLst/>
                <a:latin typeface="+mn-lt"/>
                <a:ea typeface="+mn-ea"/>
                <a:cs typeface="+mn-cs"/>
              </a:rPr>
              <a:t> and steading off into the end of 2020. </a:t>
            </a:r>
            <a:r>
              <a:rPr lang="en-US" sz="1200" kern="1200">
                <a:solidFill>
                  <a:schemeClr val="tx1"/>
                </a:solidFill>
                <a:effectLst/>
                <a:latin typeface="+mn-lt"/>
                <a:ea typeface="+mn-ea"/>
                <a:cs typeface="+mn-cs"/>
              </a:rPr>
              <a:t>This </a:t>
            </a:r>
            <a:r>
              <a:rPr lang="en-US" sz="1200" kern="1200" dirty="0">
                <a:solidFill>
                  <a:schemeClr val="tx1"/>
                </a:solidFill>
                <a:effectLst/>
                <a:latin typeface="+mn-lt"/>
                <a:ea typeface="+mn-ea"/>
                <a:cs typeface="+mn-cs"/>
              </a:rPr>
              <a:t>graph does not show all WIC food categories</a:t>
            </a:r>
            <a:r>
              <a:rPr lang="en-US" sz="1200" kern="1200">
                <a:solidFill>
                  <a:schemeClr val="tx1"/>
                </a:solidFill>
                <a:effectLst/>
                <a:latin typeface="+mn-lt"/>
                <a:ea typeface="+mn-ea"/>
                <a:cs typeface="+mn-cs"/>
              </a:rPr>
              <a:t>. However</a:t>
            </a:r>
            <a:r>
              <a:rPr lang="en-US" sz="1200" kern="1200" dirty="0">
                <a:solidFill>
                  <a:schemeClr val="tx1"/>
                </a:solidFill>
                <a:effectLst/>
                <a:latin typeface="+mn-lt"/>
                <a:ea typeface="+mn-ea"/>
                <a:cs typeface="+mn-cs"/>
              </a:rPr>
              <a:t>, those not shown follow the same patterns.</a:t>
            </a:r>
          </a:p>
          <a:p>
            <a:endParaRPr lang="en-US" baseline="0" dirty="0"/>
          </a:p>
          <a:p>
            <a:r>
              <a:rPr lang="en-US" baseline="0" dirty="0"/>
              <a:t>While there was an increase in participation starting March 2020, </a:t>
            </a:r>
            <a:r>
              <a:rPr lang="en-US" sz="1200" kern="1200" dirty="0">
                <a:solidFill>
                  <a:schemeClr val="tx1"/>
                </a:solidFill>
                <a:effectLst/>
                <a:latin typeface="+mn-lt"/>
                <a:ea typeface="+mn-ea"/>
                <a:cs typeface="+mn-cs"/>
              </a:rPr>
              <a:t>the graph shows a decrease</a:t>
            </a:r>
            <a:r>
              <a:rPr lang="en-US" baseline="0" dirty="0"/>
              <a:t> in benefit usage. This decrease could have been caused by many factors, one</a:t>
            </a:r>
            <a:r>
              <a:rPr lang="en-US" sz="1200" kern="1200" dirty="0">
                <a:solidFill>
                  <a:schemeClr val="tx1"/>
                </a:solidFill>
                <a:effectLst/>
                <a:latin typeface="+mn-lt"/>
                <a:ea typeface="+mn-ea"/>
                <a:cs typeface="+mn-cs"/>
              </a:rPr>
              <a:t> b</a:t>
            </a:r>
            <a:r>
              <a:rPr lang="en-US" sz="1200" b="0" kern="1200" dirty="0">
                <a:solidFill>
                  <a:schemeClr val="tx1"/>
                </a:solidFill>
                <a:effectLst/>
                <a:latin typeface="+mn-lt"/>
                <a:ea typeface="+mn-ea"/>
                <a:cs typeface="+mn-cs"/>
              </a:rPr>
              <a:t>ein</a:t>
            </a:r>
            <a:r>
              <a:rPr lang="en-US" sz="1200" kern="1200" dirty="0">
                <a:solidFill>
                  <a:schemeClr val="tx1"/>
                </a:solidFill>
                <a:effectLst/>
                <a:latin typeface="+mn-lt"/>
                <a:ea typeface="+mn-ea"/>
                <a:cs typeface="+mn-cs"/>
              </a:rPr>
              <a:t>g participants new to the WIC Program who joined due to COVID-related factors may not be </a:t>
            </a:r>
            <a:r>
              <a:rPr lang="en-US" baseline="0" dirty="0"/>
              <a:t>utilizing benefits as well as those experienced with the WIC program. Others to mention are: food availability, fear of going out to shop, limited local transportation, and increased assistance from other sources.</a:t>
            </a:r>
          </a:p>
          <a:p>
            <a:endParaRPr lang="en-US" baseline="0" dirty="0"/>
          </a:p>
          <a:p>
            <a:r>
              <a:rPr lang="en-US" baseline="0" dirty="0"/>
              <a:t>The WIC Program is seeing a high redemption in formula, fruits/vegetables, and milk, but there is lower redemption in foods such as infant meats, infant cereal, and whole grains. </a:t>
            </a:r>
            <a:r>
              <a:rPr lang="en-US" sz="1200" kern="1200" dirty="0">
                <a:solidFill>
                  <a:schemeClr val="tx1"/>
                </a:solidFill>
                <a:effectLst/>
                <a:latin typeface="+mn-lt"/>
                <a:ea typeface="+mn-ea"/>
                <a:cs typeface="+mn-cs"/>
              </a:rPr>
              <a:t>This may provide an opportunity for education and targeted conversations, e.g., recipes that will address risk factors such as anemia. </a:t>
            </a:r>
            <a:endParaRPr lang="en-US" baseline="0" dirty="0"/>
          </a:p>
          <a:p>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5</a:t>
            </a:fld>
            <a:endParaRPr lang="en-US"/>
          </a:p>
        </p:txBody>
      </p:sp>
    </p:spTree>
    <p:extLst>
      <p:ext uri="{BB962C8B-B14F-4D97-AF65-F5344CB8AC3E}">
        <p14:creationId xmlns:p14="http://schemas.microsoft.com/office/powerpoint/2010/main" val="3194782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all households are underutilizing their benefits, those who were new to WIC after clinics went virtual need more assistance and encouragement to use their benefits. Households who participated in the WIC Program before March 2020 have a higher utilization in almost all foods compared to households who started participating in WIC during March 2020 and after. This could be related to WIC clinics going to virtual appointments or to WIC households getting better at using benefits over time. Participants new to WIC may need additional assistance in fully utilizing benefits.  Best practices need to be developed for promoting utilization while using a virtual platform for WIC appointments.</a:t>
            </a:r>
            <a:endParaRPr lang="en-US"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2FEFBD4B-D501-435E-BD6C-50C73707DD9F}" type="slidenum">
              <a:rPr lang="en-US" smtClean="0"/>
              <a:t>6</a:t>
            </a:fld>
            <a:endParaRPr lang="en-US"/>
          </a:p>
        </p:txBody>
      </p:sp>
    </p:spTree>
    <p:extLst>
      <p:ext uri="{BB962C8B-B14F-4D97-AF65-F5344CB8AC3E}">
        <p14:creationId xmlns:p14="http://schemas.microsoft.com/office/powerpoint/2010/main" val="2467128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trend lines are showing the overall utilization of food benefits by Race/Ethnicity. </a:t>
            </a:r>
          </a:p>
          <a:p>
            <a:endParaRPr lang="en-US" baseline="0" dirty="0"/>
          </a:p>
          <a:p>
            <a:r>
              <a:rPr lang="en-US" sz="1200" kern="1200" dirty="0">
                <a:solidFill>
                  <a:schemeClr val="tx1"/>
                </a:solidFill>
                <a:effectLst/>
                <a:latin typeface="+mn-lt"/>
                <a:ea typeface="+mn-ea"/>
                <a:cs typeface="+mn-cs"/>
              </a:rPr>
              <a:t>While the “Percentage of Households with 0% of Benefits Used” graph showed Asian NH households to be more likely to utilize some of their food benefits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a month, this graph shows that Black/African American NH households have the highest total utilization of food benefits. This may indicate that even though more Asian NH households are using their benefits, they may not </a:t>
            </a:r>
            <a:r>
              <a:rPr lang="en-US" baseline="0" dirty="0"/>
              <a:t>be using them as fully as the </a:t>
            </a:r>
            <a:r>
              <a:rPr lang="en-US" sz="1200" kern="1200" dirty="0">
                <a:solidFill>
                  <a:schemeClr val="tx1"/>
                </a:solidFill>
                <a:effectLst/>
                <a:latin typeface="+mn-lt"/>
                <a:ea typeface="+mn-ea"/>
                <a:cs typeface="+mn-cs"/>
              </a:rPr>
              <a:t>Black/African American NH households.</a:t>
            </a:r>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7</a:t>
            </a:fld>
            <a:endParaRPr lang="en-US"/>
          </a:p>
        </p:txBody>
      </p:sp>
    </p:spTree>
    <p:extLst>
      <p:ext uri="{BB962C8B-B14F-4D97-AF65-F5344CB8AC3E}">
        <p14:creationId xmlns:p14="http://schemas.microsoft.com/office/powerpoint/2010/main" val="4026843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are three key takeaways f</a:t>
            </a:r>
            <a:r>
              <a:rPr lang="en-US" sz="1200" kern="1200" dirty="0">
                <a:solidFill>
                  <a:schemeClr val="tx1"/>
                </a:solidFill>
                <a:effectLst/>
                <a:latin typeface="+mn-lt"/>
                <a:ea typeface="+mn-ea"/>
                <a:cs typeface="+mn-cs"/>
              </a:rPr>
              <a:t>rom these benefit utilization data graphs</a:t>
            </a:r>
            <a:r>
              <a:rPr lang="en-US" baseline="0" dirty="0"/>
              <a:t>. </a:t>
            </a:r>
          </a:p>
          <a:p>
            <a:endParaRPr lang="en-US" baseline="0" dirty="0"/>
          </a:p>
          <a:p>
            <a:pPr marL="342900" marR="0" lvl="0" indent="-342900">
              <a:lnSpc>
                <a:spcPct val="107000"/>
              </a:lnSpc>
              <a:spcBef>
                <a:spcPts val="0"/>
              </a:spcBef>
              <a:spcAft>
                <a:spcPts val="800"/>
              </a:spcAft>
              <a:buFont typeface="+mj-lt"/>
              <a:buAutoNum type="arabicPeriod"/>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WIC Benefits are underutilized, except for formula. Even before COVID began affecting MN, WIC benefits had lower utilizations rates than desired. Foods such as infant meats, infant cereal, and whole grains had low redemptions. Once COVID began affecting MN, we saw a decrease in benefit usage across all food categories and an increase in households who did not use any of their benefits. </a:t>
            </a:r>
          </a:p>
          <a:p>
            <a:pPr marL="342900" marR="0" lvl="0" indent="-342900">
              <a:lnSpc>
                <a:spcPct val="107000"/>
              </a:lnSpc>
              <a:spcBef>
                <a:spcPts val="0"/>
              </a:spcBef>
              <a:spcAft>
                <a:spcPts val="800"/>
              </a:spcAft>
              <a:buFont typeface="+mj-lt"/>
              <a:buAutoNum type="arabicPeriod"/>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Utilization varies by Race/Ethnicities. There are differences in benefit usage among Race/Ethnicities groups that can be identified. Even pre-COVID, how much of the food benefit being used, and the percentage of households not using any benefits, differs for a specific Race/Ethnicities.</a:t>
            </a:r>
          </a:p>
          <a:p>
            <a:pPr marL="342900" marR="0" lvl="0" indent="-342900">
              <a:lnSpc>
                <a:spcPct val="107000"/>
              </a:lnSpc>
              <a:spcBef>
                <a:spcPts val="0"/>
              </a:spcBef>
              <a:spcAft>
                <a:spcPts val="800"/>
              </a:spcAft>
              <a:buFont typeface="+mj-lt"/>
              <a:buAutoNum type="arabicPeriod"/>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Reactions to COVID 19 may have exacerbated the race/ethnicities disparities in redemption of WIC benefits. The gaps between groups only increased once COVID began affecting MN, with some racial groups being impacted more, such as the American Indian NH population. </a:t>
            </a:r>
          </a:p>
          <a:p>
            <a:pPr marL="342900" marR="0" lvl="0" indent="-342900">
              <a:lnSpc>
                <a:spcPct val="107000"/>
              </a:lnSpc>
              <a:spcBef>
                <a:spcPts val="0"/>
              </a:spcBef>
              <a:spcAft>
                <a:spcPts val="800"/>
              </a:spcAft>
              <a:buFont typeface="+mj-lt"/>
              <a:buAutoNum type="arabicPeriod"/>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While we don’t fully understand why underutilization exists and varies, factors may include fear of going to the store, lack of transportation, increased assistance from other sources like SNAP, unemployment and stimulus payments, increased use of food shelves, or stock shortages of some foods, etc.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8</a:t>
            </a:fld>
            <a:endParaRPr lang="en-US"/>
          </a:p>
        </p:txBody>
      </p:sp>
    </p:spTree>
    <p:extLst>
      <p:ext uri="{BB962C8B-B14F-4D97-AF65-F5344CB8AC3E}">
        <p14:creationId xmlns:p14="http://schemas.microsoft.com/office/powerpoint/2010/main" val="1450461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FBD4B-D501-435E-BD6C-50C73707DD9F}" type="slidenum">
              <a:rPr lang="en-US" smtClean="0"/>
              <a:t>9</a:t>
            </a:fld>
            <a:endParaRPr lang="en-US"/>
          </a:p>
        </p:txBody>
      </p:sp>
    </p:spTree>
    <p:extLst>
      <p:ext uri="{BB962C8B-B14F-4D97-AF65-F5344CB8AC3E}">
        <p14:creationId xmlns:p14="http://schemas.microsoft.com/office/powerpoint/2010/main" val="34047270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0" name="Footer"/>
          <p:cNvSpPr>
            <a:spLocks noGrp="1"/>
          </p:cNvSpPr>
          <p:nvPr userDrawn="1">
            <p:ph type="ftr" sz="quarter" idx="3"/>
          </p:nvPr>
        </p:nvSpPr>
        <p:spPr bwMode="black">
          <a:xfrm>
            <a:off x="1659148" y="6418455"/>
            <a:ext cx="8873704" cy="439545"/>
          </a:xfrm>
          <a:prstGeom prst="rect">
            <a:avLst/>
          </a:prstGeom>
        </p:spPr>
        <p:txBody>
          <a:bodyPr vert="horz" lIns="91440" tIns="45720" rIns="91440" bIns="45720" rtlCol="0" anchor="ctr"/>
          <a:lstStyle>
            <a:lvl1pPr algn="ctr">
              <a:defRPr sz="1000" b="1" i="0" cap="all" spc="200" baseline="0">
                <a:solidFill>
                  <a:schemeClr val="accent1"/>
                </a:solidFill>
                <a:latin typeface="Calibri" panose="020F0502020204030204" pitchFamily="34" charset="0"/>
              </a:defRPr>
            </a:lvl1pPr>
          </a:lstStyle>
          <a:p>
            <a:r>
              <a:rPr lang="en-US"/>
              <a:t>PROTECTING, MAINTAINING AND IMPROVING THE HEALTH OF ALL MINNESOTANS</a:t>
            </a:r>
          </a:p>
        </p:txBody>
      </p:sp>
      <p:pic>
        <p:nvPicPr>
          <p:cNvPr id="8" name="mdh logo" descr="Minnesota Department of Health"/>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189728" y="695001"/>
            <a:ext cx="1820672" cy="1250562"/>
          </a:xfrm>
          <a:prstGeom prst="rect">
            <a:avLst/>
          </a:prstGeom>
        </p:spPr>
      </p:pic>
      <p:sp>
        <p:nvSpPr>
          <p:cNvPr id="11" name="Text Placeholder 4"/>
          <p:cNvSpPr>
            <a:spLocks noGrp="1"/>
          </p:cNvSpPr>
          <p:nvPr>
            <p:ph type="body" sz="quarter" idx="11" hasCustomPrompt="1"/>
          </p:nvPr>
        </p:nvSpPr>
        <p:spPr>
          <a:xfrm>
            <a:off x="723900" y="4509409"/>
            <a:ext cx="10744200" cy="457384"/>
          </a:xfrm>
        </p:spPr>
        <p:txBody>
          <a:bodyPr>
            <a:normAutofit/>
          </a:bodyPr>
          <a:lstStyle>
            <a:lvl1pPr marL="0" indent="0" algn="ctr">
              <a:buNone/>
              <a:defRPr sz="2000"/>
            </a:lvl1pPr>
            <a:lvl2pPr marL="396875" indent="0" algn="ctr">
              <a:buNone/>
              <a:defRPr/>
            </a:lvl2pPr>
            <a:lvl3pPr marL="741363" indent="0" algn="ctr">
              <a:buNone/>
              <a:defRPr/>
            </a:lvl3pPr>
            <a:lvl4pPr marL="1087437" indent="0" algn="ctr">
              <a:buNone/>
              <a:defRPr/>
            </a:lvl4pPr>
            <a:lvl5pPr marL="1431925" indent="0" algn="ctr">
              <a:buNone/>
              <a:defRPr/>
            </a:lvl5pPr>
          </a:lstStyle>
          <a:p>
            <a:pPr lvl="0"/>
            <a:r>
              <a:rPr lang="en-US"/>
              <a:t>Date</a:t>
            </a:r>
          </a:p>
        </p:txBody>
      </p:sp>
      <p:sp>
        <p:nvSpPr>
          <p:cNvPr id="5" name="Text Placeholder 4"/>
          <p:cNvSpPr>
            <a:spLocks noGrp="1"/>
          </p:cNvSpPr>
          <p:nvPr>
            <p:ph type="body" sz="quarter" idx="10" hasCustomPrompt="1"/>
          </p:nvPr>
        </p:nvSpPr>
        <p:spPr>
          <a:xfrm>
            <a:off x="723900" y="4040188"/>
            <a:ext cx="10744200" cy="457384"/>
          </a:xfrm>
        </p:spPr>
        <p:txBody>
          <a:bodyPr>
            <a:normAutofit/>
          </a:bodyPr>
          <a:lstStyle>
            <a:lvl1pPr marL="0" indent="0" algn="ctr">
              <a:buNone/>
              <a:defRPr sz="2000"/>
            </a:lvl1pPr>
            <a:lvl2pPr marL="396875" indent="0" algn="ctr">
              <a:buNone/>
              <a:defRPr/>
            </a:lvl2pPr>
            <a:lvl3pPr marL="741363" indent="0" algn="ctr">
              <a:buNone/>
              <a:defRPr/>
            </a:lvl3pPr>
            <a:lvl4pPr marL="1087437" indent="0" algn="ctr">
              <a:buNone/>
              <a:defRPr/>
            </a:lvl4pPr>
            <a:lvl5pPr marL="1431925" indent="0" algn="ctr">
              <a:buNone/>
              <a:defRPr/>
            </a:lvl5pPr>
          </a:lstStyle>
          <a:p>
            <a:pPr lvl="0"/>
            <a:r>
              <a:rPr lang="en-US"/>
              <a:t>Author’s full name</a:t>
            </a:r>
          </a:p>
        </p:txBody>
      </p:sp>
      <p:sp>
        <p:nvSpPr>
          <p:cNvPr id="2" name="Title 1"/>
          <p:cNvSpPr>
            <a:spLocks noGrp="1"/>
          </p:cNvSpPr>
          <p:nvPr userDrawn="1">
            <p:ph type="ctrTitle" hasCustomPrompt="1"/>
          </p:nvPr>
        </p:nvSpPr>
        <p:spPr bwMode="gray">
          <a:xfrm>
            <a:off x="723900" y="1945563"/>
            <a:ext cx="10744200" cy="1845852"/>
          </a:xfrm>
          <a:noFill/>
        </p:spPr>
        <p:txBody>
          <a:bodyPr anchor="b">
            <a:normAutofit/>
          </a:bodyPr>
          <a:lstStyle>
            <a:lvl1pPr marL="0" algn="ctr">
              <a:spcAft>
                <a:spcPts val="0"/>
              </a:spcAft>
              <a:defRPr sz="4000" baseline="0">
                <a:solidFill>
                  <a:schemeClr val="accent1"/>
                </a:solidFill>
              </a:defRPr>
            </a:lvl1pPr>
          </a:lstStyle>
          <a:p>
            <a:r>
              <a:rPr lang="en-US" dirty="0"/>
              <a:t>Presentation title</a:t>
            </a:r>
          </a:p>
        </p:txBody>
      </p:sp>
    </p:spTree>
    <p:extLst>
      <p:ext uri="{BB962C8B-B14F-4D97-AF65-F5344CB8AC3E}">
        <p14:creationId xmlns:p14="http://schemas.microsoft.com/office/powerpoint/2010/main" val="262730787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9" name="Footer"/>
          <p:cNvSpPr txBox="1">
            <a:spLocks/>
          </p:cNvSpPr>
          <p:nvPr userDrawn="1"/>
        </p:nvSpPr>
        <p:spPr bwMode="black">
          <a:xfrm>
            <a:off x="1659148" y="6400800"/>
            <a:ext cx="8873704" cy="457199"/>
          </a:xfrm>
          <a:prstGeom prst="rect">
            <a:avLst/>
          </a:prstGeom>
        </p:spPr>
        <p:txBody>
          <a:bodyPr vert="horz" lIns="91440" tIns="45720" rIns="91440" bIns="45720" rtlCol="0" anchor="ctr"/>
          <a:lstStyle>
            <a:defPPr>
              <a:defRPr lang="en-US"/>
            </a:defPPr>
            <a:lvl1pPr marL="0" algn="ctr" defTabSz="914400" rtl="0" eaLnBrk="1" latinLnBrk="0" hangingPunct="1">
              <a:defRPr sz="1000" b="1" i="0" kern="1200" cap="all" spc="100" baseline="0">
                <a:solidFill>
                  <a:schemeClr val="accent1"/>
                </a:solidFill>
                <a:latin typeface="Calibri" panose="020F05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200" baseline="0"/>
              <a:t>WWW.HEALTH.mn.GOV</a:t>
            </a:r>
          </a:p>
        </p:txBody>
      </p:sp>
      <p:pic>
        <p:nvPicPr>
          <p:cNvPr id="8" name="mdh logo" descr="Minnesota Department of Health"/>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185664" y="1203519"/>
            <a:ext cx="1820672" cy="1250562"/>
          </a:xfrm>
          <a:prstGeom prst="rect">
            <a:avLst/>
          </a:prstGeom>
        </p:spPr>
      </p:pic>
      <p:sp>
        <p:nvSpPr>
          <p:cNvPr id="2" name="Title 9"/>
          <p:cNvSpPr>
            <a:spLocks noGrp="1"/>
          </p:cNvSpPr>
          <p:nvPr userDrawn="1">
            <p:ph type="ctrTitle" hasCustomPrompt="1"/>
          </p:nvPr>
        </p:nvSpPr>
        <p:spPr bwMode="gray">
          <a:xfrm>
            <a:off x="723900" y="3806456"/>
            <a:ext cx="10744200" cy="1446028"/>
          </a:xfrm>
          <a:noFill/>
        </p:spPr>
        <p:txBody>
          <a:bodyPr anchor="t">
            <a:normAutofit/>
          </a:bodyPr>
          <a:lstStyle>
            <a:lvl1pPr marL="0" algn="ctr">
              <a:spcAft>
                <a:spcPts val="0"/>
              </a:spcAft>
              <a:defRPr sz="4000" baseline="0">
                <a:solidFill>
                  <a:schemeClr val="accent1"/>
                </a:solidFill>
              </a:defRPr>
            </a:lvl1pPr>
          </a:lstStyle>
          <a:p>
            <a:r>
              <a:rPr lang="en-US"/>
              <a:t>Add text</a:t>
            </a:r>
          </a:p>
        </p:txBody>
      </p:sp>
    </p:spTree>
    <p:extLst>
      <p:ext uri="{BB962C8B-B14F-4D97-AF65-F5344CB8AC3E}">
        <p14:creationId xmlns:p14="http://schemas.microsoft.com/office/powerpoint/2010/main" val="521987522"/>
      </p:ext>
    </p:extLst>
  </p:cSld>
  <p:clrMapOvr>
    <a:masterClrMapping/>
  </p:clrMapOvr>
  <p:extLst>
    <p:ext uri="{DCECCB84-F9BA-43D5-87BE-67443E8EF086}">
      <p15:sldGuideLst xmlns:p15="http://schemas.microsoft.com/office/powerpoint/2012/main">
        <p15:guide id="1" pos="3840">
          <p15:clr>
            <a:srgbClr val="FBAE40"/>
          </p15:clr>
        </p15:guide>
        <p15:guide id="2" pos="5016">
          <p15:clr>
            <a:srgbClr val="FBAE40"/>
          </p15:clr>
        </p15:guide>
        <p15:guide id="3" pos="5184">
          <p15:clr>
            <a:srgbClr val="FBAE40"/>
          </p15:clr>
        </p15:guide>
        <p15:guide id="4" pos="5640">
          <p15:clr>
            <a:srgbClr val="FBAE40"/>
          </p15:clr>
        </p15:guide>
        <p15:guide id="5" pos="5784">
          <p15:clr>
            <a:srgbClr val="9FCC3B"/>
          </p15:clr>
        </p15:guide>
        <p15:guide id="6" pos="7512">
          <p15:clr>
            <a:srgbClr val="FBAE40"/>
          </p15:clr>
        </p15:guide>
        <p15:guide id="7" pos="2664">
          <p15:clr>
            <a:srgbClr val="FBAE40"/>
          </p15:clr>
        </p15:guide>
        <p15:guide id="8" pos="2496">
          <p15:clr>
            <a:srgbClr val="FBAE40"/>
          </p15:clr>
        </p15:guide>
        <p15:guide id="9" pos="2040">
          <p15:clr>
            <a:srgbClr val="FBAE40"/>
          </p15:clr>
        </p15:guide>
        <p15:guide id="10" pos="1896">
          <p15:clr>
            <a:srgbClr val="FBAE40"/>
          </p15:clr>
        </p15:guide>
        <p15:guide id="11" pos="168">
          <p15:clr>
            <a:srgbClr val="FBAE40"/>
          </p15:clr>
        </p15:guide>
        <p15:guide id="12" pos="3768">
          <p15:clr>
            <a:srgbClr val="FBAE40"/>
          </p15:clr>
        </p15:guide>
        <p15:guide id="13" pos="3912">
          <p15:clr>
            <a:srgbClr val="FBAE40"/>
          </p15:clr>
        </p15:guide>
        <p15:guide id="14" pos="1968">
          <p15:clr>
            <a:srgbClr val="FBAE40"/>
          </p15:clr>
        </p15:guide>
        <p15:guide id="15" pos="571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w full pic">
    <p:spTree>
      <p:nvGrpSpPr>
        <p:cNvPr id="1" name=""/>
        <p:cNvGrpSpPr/>
        <p:nvPr/>
      </p:nvGrpSpPr>
      <p:grpSpPr>
        <a:xfrm>
          <a:off x="0" y="0"/>
          <a:ext cx="0" cy="0"/>
          <a:chOff x="0" y="0"/>
          <a:chExt cx="0" cy="0"/>
        </a:xfrm>
      </p:grpSpPr>
      <p:sp>
        <p:nvSpPr>
          <p:cNvPr id="13" name="Picture Placeholder 12"/>
          <p:cNvSpPr>
            <a:spLocks noGrp="1"/>
          </p:cNvSpPr>
          <p:nvPr>
            <p:ph type="pic" sz="quarter" idx="13" hasCustomPrompt="1"/>
          </p:nvPr>
        </p:nvSpPr>
        <p:spPr>
          <a:xfrm>
            <a:off x="0" y="0"/>
            <a:ext cx="12192000" cy="4800600"/>
          </a:xfrm>
          <a:solidFill>
            <a:schemeClr val="bg1">
              <a:lumMod val="85000"/>
            </a:schemeClr>
          </a:solidFill>
        </p:spPr>
        <p:txBody>
          <a:bodyPr anchor="t">
            <a:normAutofit/>
          </a:bodyPr>
          <a:lstStyle>
            <a:lvl1pPr marL="0" marR="0" indent="0" algn="ctr" defTabSz="914400" rtl="0" eaLnBrk="1" fontAlgn="auto" latinLnBrk="0" hangingPunct="1">
              <a:lnSpc>
                <a:spcPct val="100000"/>
              </a:lnSpc>
              <a:spcBef>
                <a:spcPts val="1000"/>
              </a:spcBef>
              <a:spcAft>
                <a:spcPts val="0"/>
              </a:spcAft>
              <a:buClr>
                <a:schemeClr val="accent1"/>
              </a:buClr>
              <a:buSzTx/>
              <a:buFont typeface="Calibri" panose="020F0502020204030204" pitchFamily="34" charset="0"/>
              <a:buNone/>
              <a:tabLst/>
              <a:defRPr sz="1800" spc="500" baseline="0"/>
            </a:lvl1pPr>
          </a:lstStyle>
          <a:p>
            <a:pPr marL="0" marR="0" lvl="0" indent="0" algn="ctr" defTabSz="914400" rtl="0" eaLnBrk="1" fontAlgn="auto" latinLnBrk="0" hangingPunct="1">
              <a:lnSpc>
                <a:spcPct val="100000"/>
              </a:lnSpc>
              <a:spcBef>
                <a:spcPts val="1000"/>
              </a:spcBef>
              <a:spcAft>
                <a:spcPts val="0"/>
              </a:spcAft>
              <a:buClr>
                <a:schemeClr val="accent1"/>
              </a:buClr>
              <a:buSzTx/>
              <a:buFont typeface="Calibri" panose="020F0502020204030204" pitchFamily="34" charset="0"/>
              <a:buNone/>
              <a:tabLst/>
              <a:defRPr/>
            </a:pPr>
            <a:r>
              <a:rPr lang="en-US" dirty="0"/>
              <a:t>CLICK ICON TO INSERT FULL SLIDE IMAGE</a:t>
            </a:r>
          </a:p>
        </p:txBody>
      </p:sp>
      <p:sp>
        <p:nvSpPr>
          <p:cNvPr id="11" name="Number"/>
          <p:cNvSpPr>
            <a:spLocks noGrp="1"/>
          </p:cNvSpPr>
          <p:nvPr>
            <p:ph type="sldNum" sz="quarter" idx="12"/>
          </p:nvPr>
        </p:nvSpPr>
        <p:spPr bwMode="black">
          <a:xfrm>
            <a:off x="10532853" y="6418454"/>
            <a:ext cx="592347" cy="439546"/>
          </a:xfrm>
        </p:spPr>
        <p:txBody>
          <a:bodyPr/>
          <a:lstStyle/>
          <a:p>
            <a:fld id="{C77968C3-7B7E-411D-B105-08F43D0B3F8A}" type="slidenum">
              <a:rPr lang="en-US" smtClean="0"/>
              <a:t>‹#›</a:t>
            </a:fld>
            <a:endParaRPr lang="en-US"/>
          </a:p>
        </p:txBody>
      </p:sp>
      <p:pic>
        <p:nvPicPr>
          <p:cNvPr id="3"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2" name="Title 2"/>
          <p:cNvSpPr>
            <a:spLocks noGrp="1"/>
          </p:cNvSpPr>
          <p:nvPr>
            <p:ph type="title" hasCustomPrompt="1"/>
          </p:nvPr>
        </p:nvSpPr>
        <p:spPr bwMode="gray">
          <a:xfrm>
            <a:off x="0" y="4800600"/>
            <a:ext cx="12192000" cy="1562100"/>
          </a:xfrm>
          <a:noFill/>
          <a:ln w="152400">
            <a:noFill/>
            <a:miter lim="800000"/>
          </a:ln>
        </p:spPr>
        <p:txBody>
          <a:bodyPr anchor="ctr">
            <a:normAutofit/>
          </a:bodyPr>
          <a:lstStyle>
            <a:lvl1pPr marL="228600" algn="ctr">
              <a:defRPr sz="4000" spc="0" baseline="0">
                <a:solidFill>
                  <a:schemeClr val="accent1"/>
                </a:solidFill>
              </a:defRPr>
            </a:lvl1pPr>
          </a:lstStyle>
          <a:p>
            <a:r>
              <a:rPr lang="en-US" dirty="0"/>
              <a:t>Section title</a:t>
            </a:r>
            <a:br>
              <a:rPr lang="en-US" dirty="0"/>
            </a:br>
            <a:endParaRPr lang="en-US" dirty="0"/>
          </a:p>
        </p:txBody>
      </p:sp>
    </p:spTree>
    <p:extLst>
      <p:ext uri="{BB962C8B-B14F-4D97-AF65-F5344CB8AC3E}">
        <p14:creationId xmlns:p14="http://schemas.microsoft.com/office/powerpoint/2010/main" val="4177357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eneral 1 col">
    <p:spTree>
      <p:nvGrpSpPr>
        <p:cNvPr id="1" name=""/>
        <p:cNvGrpSpPr/>
        <p:nvPr/>
      </p:nvGrpSpPr>
      <p:grpSpPr>
        <a:xfrm>
          <a:off x="0" y="0"/>
          <a:ext cx="0" cy="0"/>
          <a:chOff x="0" y="0"/>
          <a:chExt cx="0" cy="0"/>
        </a:xfrm>
      </p:grpSpPr>
      <p:sp>
        <p:nvSpPr>
          <p:cNvPr id="9" name="Number"/>
          <p:cNvSpPr>
            <a:spLocks noGrp="1"/>
          </p:cNvSpPr>
          <p:nvPr>
            <p:ph type="sldNum" sz="quarter" idx="12"/>
          </p:nvPr>
        </p:nvSpPr>
        <p:spPr bwMode="black">
          <a:xfrm>
            <a:off x="10532852" y="6418454"/>
            <a:ext cx="592348" cy="439546"/>
          </a:xfrm>
        </p:spPr>
        <p:txBody>
          <a:bodyPr/>
          <a:lstStyle/>
          <a:p>
            <a:fld id="{C77968C3-7B7E-411D-B105-08F43D0B3F8A}" type="slidenum">
              <a:rPr lang="en-US" smtClean="0"/>
              <a:t>‹#›</a:t>
            </a:fld>
            <a:endParaRPr lang="en-US"/>
          </a:p>
        </p:txBody>
      </p:sp>
      <p:pic>
        <p:nvPicPr>
          <p:cNvPr id="10"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4" name="Content Placeholder 3"/>
          <p:cNvSpPr>
            <a:spLocks noGrp="1"/>
          </p:cNvSpPr>
          <p:nvPr>
            <p:ph sz="half" idx="2" hasCustomPrompt="1"/>
          </p:nvPr>
        </p:nvSpPr>
        <p:spPr bwMode="gray">
          <a:xfrm>
            <a:off x="723900" y="2019300"/>
            <a:ext cx="10744200" cy="4110219"/>
          </a:xfrm>
        </p:spPr>
        <p:txBody>
          <a:bodyPr/>
          <a:lstStyle>
            <a:lvl1pPr marL="457200" indent="-457200">
              <a:buClr>
                <a:srgbClr val="0281A2"/>
              </a:buClr>
              <a:buFont typeface="Wingdings" panose="05000000000000000000" pitchFamily="2" charset="2"/>
              <a:buChar char="§"/>
              <a:defRPr>
                <a:solidFill>
                  <a:schemeClr val="accent1"/>
                </a:solidFill>
              </a:defRPr>
            </a:lvl1pPr>
            <a:lvl2pPr marL="741363" indent="-344488">
              <a:buClr>
                <a:srgbClr val="0281A2"/>
              </a:buClr>
              <a:buFont typeface="Wingdings" panose="05000000000000000000" pitchFamily="2" charset="2"/>
              <a:buChar char="§"/>
              <a:defRPr>
                <a:solidFill>
                  <a:schemeClr val="accent1"/>
                </a:solidFill>
              </a:defRPr>
            </a:lvl2pPr>
            <a:lvl3pPr marL="1087438" indent="-346075">
              <a:buClr>
                <a:srgbClr val="0281A2"/>
              </a:buClr>
              <a:buFont typeface="Wingdings" panose="05000000000000000000" pitchFamily="2" charset="2"/>
              <a:buChar char="§"/>
              <a:defRPr>
                <a:solidFill>
                  <a:schemeClr val="accent1"/>
                </a:solidFill>
              </a:defRPr>
            </a:lvl3pPr>
            <a:lvl4pPr marL="1431925" indent="-344488">
              <a:buClr>
                <a:srgbClr val="0281A2"/>
              </a:buClr>
              <a:buFont typeface="Wingdings" panose="05000000000000000000" pitchFamily="2" charset="2"/>
              <a:buChar char="§"/>
              <a:defRPr>
                <a:solidFill>
                  <a:schemeClr val="accent1"/>
                </a:solidFill>
              </a:defRPr>
            </a:lvl4pPr>
            <a:lvl5pPr marL="1655763" indent="-223838">
              <a:buClr>
                <a:srgbClr val="0281A2"/>
              </a:buClr>
              <a:buFont typeface="Wingdings" panose="05000000000000000000" pitchFamily="2" charset="2"/>
              <a:buChar char="§"/>
              <a:defRPr>
                <a:solidFill>
                  <a:schemeClr val="accent1"/>
                </a:solidFill>
              </a:defRPr>
            </a:lvl5pPr>
          </a:lstStyle>
          <a:p>
            <a:pPr lvl="0"/>
            <a:r>
              <a:rPr lang="en-US" dirty="0"/>
              <a:t>Bullet 32</a:t>
            </a:r>
          </a:p>
          <a:p>
            <a:pPr lvl="1"/>
            <a:r>
              <a:rPr lang="en-US" dirty="0"/>
              <a:t>Bullet 30</a:t>
            </a:r>
          </a:p>
          <a:p>
            <a:pPr lvl="2"/>
            <a:r>
              <a:rPr lang="en-US" dirty="0"/>
              <a:t>Bullet 28</a:t>
            </a:r>
          </a:p>
          <a:p>
            <a:pPr lvl="3"/>
            <a:r>
              <a:rPr lang="en-US" dirty="0"/>
              <a:t>Bullet 26</a:t>
            </a:r>
          </a:p>
          <a:p>
            <a:pPr lvl="4"/>
            <a:r>
              <a:rPr lang="en-US" dirty="0"/>
              <a:t>Bullet 24</a:t>
            </a:r>
          </a:p>
        </p:txBody>
      </p:sp>
      <p:sp>
        <p:nvSpPr>
          <p:cNvPr id="2" name="Title 3"/>
          <p:cNvSpPr>
            <a:spLocks noGrp="1"/>
          </p:cNvSpPr>
          <p:nvPr>
            <p:ph type="title" hasCustomPrompt="1"/>
          </p:nvPr>
        </p:nvSpPr>
        <p:spPr bwMode="gray">
          <a:xfrm>
            <a:off x="723900" y="685800"/>
            <a:ext cx="10744200" cy="1132365"/>
          </a:xfrm>
        </p:spPr>
        <p:txBody>
          <a:bodyPr anchor="ctr">
            <a:normAutofit/>
          </a:bodyPr>
          <a:lstStyle>
            <a:lvl1pPr algn="ctr">
              <a:defRPr sz="3600" baseline="0">
                <a:solidFill>
                  <a:schemeClr val="accent1"/>
                </a:solidFill>
              </a:defRPr>
            </a:lvl1pPr>
          </a:lstStyle>
          <a:p>
            <a:r>
              <a:rPr lang="en-US"/>
              <a:t>Title - 1 column slide</a:t>
            </a:r>
          </a:p>
        </p:txBody>
      </p:sp>
      <p:sp>
        <p:nvSpPr>
          <p:cNvPr id="11" name="Header"/>
          <p:cNvSpPr>
            <a:spLocks noGrp="1"/>
          </p:cNvSpPr>
          <p:nvPr>
            <p:ph type="body" sz="quarter" idx="22" hasCustomPrompt="1"/>
          </p:nvPr>
        </p:nvSpPr>
        <p:spPr>
          <a:xfrm>
            <a:off x="0" y="1"/>
            <a:ext cx="12192000" cy="685800"/>
          </a:xfrm>
        </p:spPr>
        <p:txBody>
          <a:bodyPr anchor="ctr">
            <a:normAutofit/>
          </a:bodyPr>
          <a:lstStyle>
            <a:lvl1pPr marL="0" indent="0" algn="ctr">
              <a:buNone/>
              <a:defRPr sz="1800" b="1" cap="all" spc="1000" baseline="0"/>
            </a:lvl1pPr>
          </a:lstStyle>
          <a:p>
            <a:pPr lvl="0"/>
            <a:r>
              <a:rPr lang="en-US"/>
              <a:t>CLICK TO Edit HEADER</a:t>
            </a:r>
          </a:p>
        </p:txBody>
      </p:sp>
    </p:spTree>
    <p:extLst>
      <p:ext uri="{BB962C8B-B14F-4D97-AF65-F5344CB8AC3E}">
        <p14:creationId xmlns:p14="http://schemas.microsoft.com/office/powerpoint/2010/main" val="2123454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general 1 col">
    <p:spTree>
      <p:nvGrpSpPr>
        <p:cNvPr id="1" name=""/>
        <p:cNvGrpSpPr/>
        <p:nvPr/>
      </p:nvGrpSpPr>
      <p:grpSpPr>
        <a:xfrm>
          <a:off x="0" y="0"/>
          <a:ext cx="0" cy="0"/>
          <a:chOff x="0" y="0"/>
          <a:chExt cx="0" cy="0"/>
        </a:xfrm>
      </p:grpSpPr>
      <p:sp>
        <p:nvSpPr>
          <p:cNvPr id="9" name="Number"/>
          <p:cNvSpPr>
            <a:spLocks noGrp="1"/>
          </p:cNvSpPr>
          <p:nvPr>
            <p:ph type="sldNum" sz="quarter" idx="12"/>
          </p:nvPr>
        </p:nvSpPr>
        <p:spPr bwMode="black">
          <a:xfrm>
            <a:off x="10532852" y="6418454"/>
            <a:ext cx="592348" cy="439546"/>
          </a:xfrm>
        </p:spPr>
        <p:txBody>
          <a:bodyPr/>
          <a:lstStyle/>
          <a:p>
            <a:fld id="{C77968C3-7B7E-411D-B105-08F43D0B3F8A}" type="slidenum">
              <a:rPr lang="en-US" smtClean="0"/>
              <a:t>‹#›</a:t>
            </a:fld>
            <a:endParaRPr lang="en-US"/>
          </a:p>
        </p:txBody>
      </p:sp>
      <p:pic>
        <p:nvPicPr>
          <p:cNvPr id="10"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4" name="Content Placeholder 3"/>
          <p:cNvSpPr>
            <a:spLocks noGrp="1"/>
          </p:cNvSpPr>
          <p:nvPr>
            <p:ph sz="half" idx="2" hasCustomPrompt="1"/>
          </p:nvPr>
        </p:nvSpPr>
        <p:spPr bwMode="gray">
          <a:xfrm>
            <a:off x="723900" y="2019300"/>
            <a:ext cx="10744200" cy="4110219"/>
          </a:xfrm>
        </p:spPr>
        <p:txBody>
          <a:bodyPr/>
          <a:lstStyle>
            <a:lvl1pPr marL="457200" indent="-457200">
              <a:buClr>
                <a:srgbClr val="0281A2"/>
              </a:buClr>
              <a:buFont typeface="Wingdings" panose="05000000000000000000" pitchFamily="2" charset="2"/>
              <a:buChar char="§"/>
              <a:defRPr>
                <a:solidFill>
                  <a:schemeClr val="accent1"/>
                </a:solidFill>
              </a:defRPr>
            </a:lvl1pPr>
            <a:lvl2pPr marL="741363" indent="-344488">
              <a:buClr>
                <a:srgbClr val="0281A2"/>
              </a:buClr>
              <a:buFont typeface="Wingdings" panose="05000000000000000000" pitchFamily="2" charset="2"/>
              <a:buChar char="§"/>
              <a:defRPr>
                <a:solidFill>
                  <a:schemeClr val="accent1"/>
                </a:solidFill>
              </a:defRPr>
            </a:lvl2pPr>
            <a:lvl3pPr marL="1087438" indent="-346075">
              <a:buClr>
                <a:srgbClr val="0281A2"/>
              </a:buClr>
              <a:buFont typeface="Wingdings" panose="05000000000000000000" pitchFamily="2" charset="2"/>
              <a:buChar char="§"/>
              <a:defRPr>
                <a:solidFill>
                  <a:schemeClr val="accent1"/>
                </a:solidFill>
              </a:defRPr>
            </a:lvl3pPr>
            <a:lvl4pPr marL="1431925" indent="-344488">
              <a:buClr>
                <a:srgbClr val="0281A2"/>
              </a:buClr>
              <a:buFont typeface="Wingdings" panose="05000000000000000000" pitchFamily="2" charset="2"/>
              <a:buChar char="§"/>
              <a:defRPr>
                <a:solidFill>
                  <a:schemeClr val="accent1"/>
                </a:solidFill>
              </a:defRPr>
            </a:lvl4pPr>
            <a:lvl5pPr marL="1655763" indent="-223838">
              <a:buClr>
                <a:srgbClr val="0281A2"/>
              </a:buClr>
              <a:buFont typeface="Wingdings" panose="05000000000000000000" pitchFamily="2" charset="2"/>
              <a:buChar char="§"/>
              <a:defRPr>
                <a:solidFill>
                  <a:schemeClr val="accent1"/>
                </a:solidFill>
              </a:defRPr>
            </a:lvl5pPr>
          </a:lstStyle>
          <a:p>
            <a:pPr lvl="0"/>
            <a:r>
              <a:rPr lang="en-US" dirty="0"/>
              <a:t>Bullet 32</a:t>
            </a:r>
          </a:p>
          <a:p>
            <a:pPr lvl="1"/>
            <a:r>
              <a:rPr lang="en-US" dirty="0"/>
              <a:t>Bullet 30</a:t>
            </a:r>
          </a:p>
          <a:p>
            <a:pPr lvl="2"/>
            <a:r>
              <a:rPr lang="en-US" dirty="0"/>
              <a:t>Bullet 28</a:t>
            </a:r>
          </a:p>
          <a:p>
            <a:pPr lvl="3"/>
            <a:r>
              <a:rPr lang="en-US" dirty="0"/>
              <a:t>Bullet 26</a:t>
            </a:r>
          </a:p>
          <a:p>
            <a:pPr lvl="4"/>
            <a:r>
              <a:rPr lang="en-US" dirty="0"/>
              <a:t>Bullet 24</a:t>
            </a:r>
          </a:p>
        </p:txBody>
      </p:sp>
      <p:sp>
        <p:nvSpPr>
          <p:cNvPr id="2" name="Title 3"/>
          <p:cNvSpPr>
            <a:spLocks noGrp="1"/>
          </p:cNvSpPr>
          <p:nvPr>
            <p:ph type="title" hasCustomPrompt="1"/>
          </p:nvPr>
        </p:nvSpPr>
        <p:spPr bwMode="gray">
          <a:xfrm>
            <a:off x="723900" y="685800"/>
            <a:ext cx="10744200" cy="1132365"/>
          </a:xfrm>
        </p:spPr>
        <p:txBody>
          <a:bodyPr anchor="ctr">
            <a:normAutofit/>
          </a:bodyPr>
          <a:lstStyle>
            <a:lvl1pPr algn="ctr">
              <a:defRPr sz="3600" baseline="0">
                <a:solidFill>
                  <a:schemeClr val="accent1"/>
                </a:solidFill>
              </a:defRPr>
            </a:lvl1pPr>
          </a:lstStyle>
          <a:p>
            <a:r>
              <a:rPr lang="en-US"/>
              <a:t>Title - 1 column slide</a:t>
            </a:r>
          </a:p>
        </p:txBody>
      </p:sp>
      <p:sp>
        <p:nvSpPr>
          <p:cNvPr id="11" name="Header"/>
          <p:cNvSpPr>
            <a:spLocks noGrp="1"/>
          </p:cNvSpPr>
          <p:nvPr>
            <p:ph type="body" sz="quarter" idx="22" hasCustomPrompt="1"/>
          </p:nvPr>
        </p:nvSpPr>
        <p:spPr>
          <a:xfrm>
            <a:off x="0" y="1"/>
            <a:ext cx="12192000" cy="685800"/>
          </a:xfrm>
        </p:spPr>
        <p:txBody>
          <a:bodyPr anchor="ctr">
            <a:normAutofit/>
          </a:bodyPr>
          <a:lstStyle>
            <a:lvl1pPr marL="0" indent="0" algn="ctr">
              <a:buNone/>
              <a:defRPr sz="1800" b="1" cap="all" spc="1000" baseline="0"/>
            </a:lvl1pPr>
          </a:lstStyle>
          <a:p>
            <a:pPr lvl="0"/>
            <a:r>
              <a:rPr lang="en-US"/>
              <a:t>CLICK TO Edit HEADER</a:t>
            </a:r>
          </a:p>
        </p:txBody>
      </p:sp>
      <p:sp>
        <p:nvSpPr>
          <p:cNvPr id="7" name="Right Triangle 6" descr="&quot;&quot;"/>
          <p:cNvSpPr/>
          <p:nvPr userDrawn="1"/>
        </p:nvSpPr>
        <p:spPr>
          <a:xfrm rot="16200000">
            <a:off x="-3430" y="-8887"/>
            <a:ext cx="1344168" cy="1344168"/>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descr="&quot;&quot;"/>
          <p:cNvSpPr/>
          <p:nvPr userDrawn="1"/>
        </p:nvSpPr>
        <p:spPr>
          <a:xfrm rot="5400000">
            <a:off x="-9574" y="-11884"/>
            <a:ext cx="1344168" cy="1344168"/>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9629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2 col -  thirds">
    <p:spTree>
      <p:nvGrpSpPr>
        <p:cNvPr id="1" name=""/>
        <p:cNvGrpSpPr/>
        <p:nvPr/>
      </p:nvGrpSpPr>
      <p:grpSpPr>
        <a:xfrm>
          <a:off x="0" y="0"/>
          <a:ext cx="0" cy="0"/>
          <a:chOff x="0" y="0"/>
          <a:chExt cx="0" cy="0"/>
        </a:xfrm>
      </p:grpSpPr>
      <p:sp>
        <p:nvSpPr>
          <p:cNvPr id="17" name="Number"/>
          <p:cNvSpPr>
            <a:spLocks noGrp="1"/>
          </p:cNvSpPr>
          <p:nvPr>
            <p:ph type="sldNum" sz="quarter" idx="12"/>
          </p:nvPr>
        </p:nvSpPr>
        <p:spPr bwMode="black">
          <a:xfrm>
            <a:off x="10532853" y="6417229"/>
            <a:ext cx="592347" cy="440769"/>
          </a:xfrm>
        </p:spPr>
        <p:txBody>
          <a:bodyPr/>
          <a:lstStyle/>
          <a:p>
            <a:fld id="{C77968C3-7B7E-411D-B105-08F43D0B3F8A}" type="slidenum">
              <a:rPr lang="en-US" smtClean="0"/>
              <a:t>‹#›</a:t>
            </a:fld>
            <a:endParaRPr lang="en-US"/>
          </a:p>
        </p:txBody>
      </p:sp>
      <p:pic>
        <p:nvPicPr>
          <p:cNvPr id="16"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2" name="Title 5"/>
          <p:cNvSpPr>
            <a:spLocks noGrp="1"/>
          </p:cNvSpPr>
          <p:nvPr>
            <p:ph type="title" hasCustomPrompt="1"/>
          </p:nvPr>
        </p:nvSpPr>
        <p:spPr bwMode="gray">
          <a:xfrm>
            <a:off x="723900" y="685801"/>
            <a:ext cx="10744200" cy="1143000"/>
          </a:xfrm>
        </p:spPr>
        <p:txBody>
          <a:bodyPr anchor="ctr">
            <a:normAutofit/>
          </a:bodyPr>
          <a:lstStyle>
            <a:lvl1pPr algn="ctr">
              <a:defRPr sz="3600" baseline="0">
                <a:solidFill>
                  <a:schemeClr val="accent1"/>
                </a:solidFill>
              </a:defRPr>
            </a:lvl1pPr>
          </a:lstStyle>
          <a:p>
            <a:r>
              <a:rPr lang="en-US"/>
              <a:t>Title - 2 column slide A</a:t>
            </a:r>
          </a:p>
        </p:txBody>
      </p:sp>
      <p:sp>
        <p:nvSpPr>
          <p:cNvPr id="10" name="Content Placeholder 3"/>
          <p:cNvSpPr>
            <a:spLocks noGrp="1"/>
          </p:cNvSpPr>
          <p:nvPr>
            <p:ph sz="half" idx="23" hasCustomPrompt="1"/>
          </p:nvPr>
        </p:nvSpPr>
        <p:spPr bwMode="gray">
          <a:xfrm>
            <a:off x="266700" y="2019300"/>
            <a:ext cx="5600700" cy="4343400"/>
          </a:xfrm>
          <a:solidFill>
            <a:schemeClr val="bg1">
              <a:lumMod val="85000"/>
            </a:schemeClr>
          </a:solidFill>
        </p:spPr>
        <p:txBody>
          <a:bodyPr anchor="ctr">
            <a:normAutofit/>
          </a:bodyPr>
          <a:lstStyle>
            <a:lvl1pPr marL="0" indent="0" algn="ctr">
              <a:buClr>
                <a:schemeClr val="accent2"/>
              </a:buClr>
              <a:buFontTx/>
              <a:buNone/>
              <a:defRPr sz="1200">
                <a:solidFill>
                  <a:schemeClr val="accent1"/>
                </a:solidFill>
              </a:defRPr>
            </a:lvl1pPr>
            <a:lvl2pPr marL="396875" indent="0">
              <a:buClr>
                <a:schemeClr val="accent2"/>
              </a:buClr>
              <a:buFontTx/>
              <a:buNone/>
              <a:defRPr>
                <a:solidFill>
                  <a:schemeClr val="accent1"/>
                </a:solidFill>
              </a:defRPr>
            </a:lvl2pPr>
            <a:lvl3pPr marL="741363" indent="0">
              <a:buClr>
                <a:schemeClr val="accent2"/>
              </a:buClr>
              <a:buFontTx/>
              <a:buNone/>
              <a:defRPr>
                <a:solidFill>
                  <a:schemeClr val="accent1"/>
                </a:solidFill>
              </a:defRPr>
            </a:lvl3pPr>
            <a:lvl4pPr marL="1087437" indent="0">
              <a:buClr>
                <a:schemeClr val="accent2"/>
              </a:buClr>
              <a:buFontTx/>
              <a:buNone/>
              <a:defRPr>
                <a:solidFill>
                  <a:schemeClr val="accent1"/>
                </a:solidFill>
              </a:defRPr>
            </a:lvl4pPr>
            <a:lvl5pPr marL="1431925" indent="0">
              <a:buClr>
                <a:schemeClr val="accent2"/>
              </a:buClr>
              <a:buFontTx/>
              <a:buNone/>
              <a:defRPr>
                <a:solidFill>
                  <a:schemeClr val="accent1"/>
                </a:solidFill>
              </a:defRPr>
            </a:lvl5pPr>
          </a:lstStyle>
          <a:p>
            <a:pPr lvl="0"/>
            <a:r>
              <a:rPr lang="en-US"/>
              <a:t>CLICK CENTER TO AD OBJECT</a:t>
            </a:r>
          </a:p>
        </p:txBody>
      </p:sp>
      <p:sp>
        <p:nvSpPr>
          <p:cNvPr id="11" name="Header"/>
          <p:cNvSpPr>
            <a:spLocks noGrp="1"/>
          </p:cNvSpPr>
          <p:nvPr>
            <p:ph type="body" sz="quarter" idx="22" hasCustomPrompt="1"/>
          </p:nvPr>
        </p:nvSpPr>
        <p:spPr>
          <a:xfrm>
            <a:off x="0" y="1"/>
            <a:ext cx="12192000" cy="685800"/>
          </a:xfrm>
        </p:spPr>
        <p:txBody>
          <a:bodyPr anchor="ctr">
            <a:normAutofit/>
          </a:bodyPr>
          <a:lstStyle>
            <a:lvl1pPr marL="0" indent="0" algn="ctr">
              <a:buNone/>
              <a:defRPr sz="1800" b="1" cap="all" spc="1000" baseline="0"/>
            </a:lvl1pPr>
          </a:lstStyle>
          <a:p>
            <a:pPr lvl="0"/>
            <a:r>
              <a:rPr lang="en-US"/>
              <a:t>CLICK TO Edit HEADER</a:t>
            </a:r>
          </a:p>
        </p:txBody>
      </p:sp>
      <p:sp>
        <p:nvSpPr>
          <p:cNvPr id="8" name="Content Placeholder 3"/>
          <p:cNvSpPr>
            <a:spLocks noGrp="1"/>
          </p:cNvSpPr>
          <p:nvPr>
            <p:ph sz="half" idx="13" hasCustomPrompt="1"/>
          </p:nvPr>
        </p:nvSpPr>
        <p:spPr bwMode="gray">
          <a:xfrm>
            <a:off x="6324600" y="2019300"/>
            <a:ext cx="5600700" cy="4343400"/>
          </a:xfrm>
        </p:spPr>
        <p:txBody>
          <a:bodyPr anchor="ctr"/>
          <a:lstStyle>
            <a:lvl1pPr marL="457200" indent="-457200">
              <a:buClr>
                <a:srgbClr val="0281A2"/>
              </a:buClr>
              <a:buFont typeface="Wingdings" panose="05000000000000000000" pitchFamily="2" charset="2"/>
              <a:buChar char="§"/>
              <a:defRPr>
                <a:solidFill>
                  <a:schemeClr val="accent1"/>
                </a:solidFill>
              </a:defRPr>
            </a:lvl1pPr>
            <a:lvl2pPr marL="854075" indent="-457200">
              <a:buClr>
                <a:srgbClr val="0281A2"/>
              </a:buClr>
              <a:buFont typeface="Wingdings" panose="05000000000000000000" pitchFamily="2" charset="2"/>
              <a:buChar char="§"/>
              <a:defRPr>
                <a:solidFill>
                  <a:schemeClr val="accent1"/>
                </a:solidFill>
              </a:defRPr>
            </a:lvl2pPr>
            <a:lvl3pPr marL="1198563" indent="-457200">
              <a:buClr>
                <a:srgbClr val="0281A2"/>
              </a:buClr>
              <a:buFont typeface="Wingdings" panose="05000000000000000000" pitchFamily="2" charset="2"/>
              <a:buChar char="§"/>
              <a:defRPr>
                <a:solidFill>
                  <a:schemeClr val="accent1"/>
                </a:solidFill>
              </a:defRPr>
            </a:lvl3pPr>
            <a:lvl4pPr marL="1544637" indent="-457200">
              <a:buClr>
                <a:srgbClr val="0281A2"/>
              </a:buClr>
              <a:buFont typeface="Wingdings" panose="05000000000000000000" pitchFamily="2" charset="2"/>
              <a:buChar char="§"/>
              <a:defRPr>
                <a:solidFill>
                  <a:schemeClr val="accent1"/>
                </a:solidFill>
              </a:defRPr>
            </a:lvl4pPr>
            <a:lvl5pPr marL="1774825" indent="-342900">
              <a:buClr>
                <a:srgbClr val="0281A2"/>
              </a:buClr>
              <a:buFont typeface="Wingdings" panose="05000000000000000000" pitchFamily="2" charset="2"/>
              <a:buChar char="§"/>
              <a:defRPr>
                <a:solidFill>
                  <a:schemeClr val="accent1"/>
                </a:solidFill>
              </a:defRPr>
            </a:lvl5pPr>
          </a:lstStyle>
          <a:p>
            <a:pPr lvl="0"/>
            <a:r>
              <a:rPr lang="en-US" dirty="0"/>
              <a:t>Bullet 32</a:t>
            </a:r>
          </a:p>
          <a:p>
            <a:pPr lvl="1"/>
            <a:r>
              <a:rPr lang="en-US" dirty="0"/>
              <a:t>Bullet 30</a:t>
            </a:r>
          </a:p>
          <a:p>
            <a:pPr lvl="2"/>
            <a:r>
              <a:rPr lang="en-US" dirty="0"/>
              <a:t>Bullet 28</a:t>
            </a:r>
          </a:p>
          <a:p>
            <a:pPr lvl="3"/>
            <a:r>
              <a:rPr lang="en-US" dirty="0"/>
              <a:t>Bullet 26</a:t>
            </a:r>
          </a:p>
          <a:p>
            <a:pPr lvl="4"/>
            <a:r>
              <a:rPr lang="en-US" dirty="0"/>
              <a:t>Bullet 24</a:t>
            </a:r>
          </a:p>
        </p:txBody>
      </p:sp>
    </p:spTree>
    <p:extLst>
      <p:ext uri="{BB962C8B-B14F-4D97-AF65-F5344CB8AC3E}">
        <p14:creationId xmlns:p14="http://schemas.microsoft.com/office/powerpoint/2010/main" val="99610626"/>
      </p:ext>
    </p:extLst>
  </p:cSld>
  <p:clrMapOvr>
    <a:masterClrMapping/>
  </p:clrMapOvr>
  <p:extLst>
    <p:ext uri="{DCECCB84-F9BA-43D5-87BE-67443E8EF086}">
      <p15:sldGuideLst xmlns:p15="http://schemas.microsoft.com/office/powerpoint/2012/main">
        <p15:guide id="1" pos="5016" userDrawn="1">
          <p15:clr>
            <a:srgbClr val="FBAE40"/>
          </p15:clr>
        </p15:guide>
        <p15:guide id="2" pos="5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general 2 col">
    <p:spTree>
      <p:nvGrpSpPr>
        <p:cNvPr id="1" name=""/>
        <p:cNvGrpSpPr/>
        <p:nvPr/>
      </p:nvGrpSpPr>
      <p:grpSpPr>
        <a:xfrm>
          <a:off x="0" y="0"/>
          <a:ext cx="0" cy="0"/>
          <a:chOff x="0" y="0"/>
          <a:chExt cx="0" cy="0"/>
        </a:xfrm>
      </p:grpSpPr>
      <p:sp>
        <p:nvSpPr>
          <p:cNvPr id="11" name="Content Placeholder 3"/>
          <p:cNvSpPr>
            <a:spLocks noGrp="1"/>
          </p:cNvSpPr>
          <p:nvPr>
            <p:ph sz="half" idx="23" hasCustomPrompt="1"/>
          </p:nvPr>
        </p:nvSpPr>
        <p:spPr bwMode="gray">
          <a:xfrm>
            <a:off x="0" y="-1"/>
            <a:ext cx="5867400" cy="6362701"/>
          </a:xfrm>
          <a:solidFill>
            <a:schemeClr val="bg1">
              <a:lumMod val="85000"/>
            </a:schemeClr>
          </a:solidFill>
        </p:spPr>
        <p:txBody>
          <a:bodyPr anchor="ctr">
            <a:normAutofit/>
          </a:bodyPr>
          <a:lstStyle>
            <a:lvl1pPr marL="0" indent="0" algn="ctr">
              <a:buClr>
                <a:schemeClr val="accent2"/>
              </a:buClr>
              <a:buFontTx/>
              <a:buNone/>
              <a:defRPr sz="1200">
                <a:solidFill>
                  <a:schemeClr val="accent1"/>
                </a:solidFill>
              </a:defRPr>
            </a:lvl1pPr>
            <a:lvl2pPr marL="396875" indent="0">
              <a:buClr>
                <a:schemeClr val="accent2"/>
              </a:buClr>
              <a:buFontTx/>
              <a:buNone/>
              <a:defRPr>
                <a:solidFill>
                  <a:schemeClr val="accent1"/>
                </a:solidFill>
              </a:defRPr>
            </a:lvl2pPr>
            <a:lvl3pPr marL="741363" indent="0">
              <a:buClr>
                <a:schemeClr val="accent2"/>
              </a:buClr>
              <a:buFontTx/>
              <a:buNone/>
              <a:defRPr>
                <a:solidFill>
                  <a:schemeClr val="accent1"/>
                </a:solidFill>
              </a:defRPr>
            </a:lvl3pPr>
            <a:lvl4pPr marL="1087437" indent="0">
              <a:buClr>
                <a:schemeClr val="accent2"/>
              </a:buClr>
              <a:buFontTx/>
              <a:buNone/>
              <a:defRPr>
                <a:solidFill>
                  <a:schemeClr val="accent1"/>
                </a:solidFill>
              </a:defRPr>
            </a:lvl4pPr>
            <a:lvl5pPr marL="1431925" indent="0">
              <a:buClr>
                <a:schemeClr val="accent2"/>
              </a:buClr>
              <a:buFontTx/>
              <a:buNone/>
              <a:defRPr>
                <a:solidFill>
                  <a:schemeClr val="accent1"/>
                </a:solidFill>
              </a:defRPr>
            </a:lvl5pPr>
          </a:lstStyle>
          <a:p>
            <a:pPr lvl="0"/>
            <a:r>
              <a:rPr lang="en-US"/>
              <a:t>CLICK CENTER TO AD OBJECT</a:t>
            </a:r>
          </a:p>
        </p:txBody>
      </p:sp>
      <p:sp>
        <p:nvSpPr>
          <p:cNvPr id="12" name="Number"/>
          <p:cNvSpPr>
            <a:spLocks noGrp="1"/>
          </p:cNvSpPr>
          <p:nvPr>
            <p:ph type="sldNum" sz="quarter" idx="12"/>
          </p:nvPr>
        </p:nvSpPr>
        <p:spPr bwMode="black">
          <a:xfrm>
            <a:off x="10532854" y="6418454"/>
            <a:ext cx="592346" cy="439545"/>
          </a:xfrm>
        </p:spPr>
        <p:txBody>
          <a:bodyPr/>
          <a:lstStyle/>
          <a:p>
            <a:fld id="{C77968C3-7B7E-411D-B105-08F43D0B3F8A}" type="slidenum">
              <a:rPr lang="en-US" smtClean="0"/>
              <a:t>‹#›</a:t>
            </a:fld>
            <a:endParaRPr lang="en-US"/>
          </a:p>
        </p:txBody>
      </p:sp>
      <p:sp>
        <p:nvSpPr>
          <p:cNvPr id="19" name="Header"/>
          <p:cNvSpPr>
            <a:spLocks noGrp="1"/>
          </p:cNvSpPr>
          <p:nvPr>
            <p:ph type="body" sz="quarter" idx="22" hasCustomPrompt="1"/>
          </p:nvPr>
        </p:nvSpPr>
        <p:spPr>
          <a:xfrm>
            <a:off x="5867400" y="1"/>
            <a:ext cx="6324600" cy="685800"/>
          </a:xfrm>
        </p:spPr>
        <p:txBody>
          <a:bodyPr anchor="ctr">
            <a:normAutofit/>
          </a:bodyPr>
          <a:lstStyle>
            <a:lvl1pPr marL="0" indent="0" algn="ctr">
              <a:buNone/>
              <a:defRPr sz="1800" b="1" cap="all" spc="1000" baseline="0"/>
            </a:lvl1pPr>
          </a:lstStyle>
          <a:p>
            <a:pPr lvl="0"/>
            <a:r>
              <a:rPr lang="en-US"/>
              <a:t>CLICK TO Edit HEADER</a:t>
            </a:r>
          </a:p>
        </p:txBody>
      </p:sp>
      <p:pic>
        <p:nvPicPr>
          <p:cNvPr id="16"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18" name="Content Placeholder 3"/>
          <p:cNvSpPr>
            <a:spLocks noGrp="1"/>
          </p:cNvSpPr>
          <p:nvPr>
            <p:ph sz="half" idx="13" hasCustomPrompt="1"/>
          </p:nvPr>
        </p:nvSpPr>
        <p:spPr bwMode="gray">
          <a:xfrm>
            <a:off x="6324600" y="2019300"/>
            <a:ext cx="5600700" cy="4343400"/>
          </a:xfrm>
        </p:spPr>
        <p:txBody>
          <a:bodyPr anchor="ctr"/>
          <a:lstStyle>
            <a:lvl1pPr marL="457200" indent="-457200">
              <a:buClr>
                <a:srgbClr val="0281A2"/>
              </a:buClr>
              <a:buFont typeface="Wingdings" panose="05000000000000000000" pitchFamily="2" charset="2"/>
              <a:buChar char="§"/>
              <a:defRPr>
                <a:solidFill>
                  <a:schemeClr val="accent1"/>
                </a:solidFill>
              </a:defRPr>
            </a:lvl1pPr>
            <a:lvl2pPr marL="854075" indent="-457200">
              <a:buClr>
                <a:srgbClr val="0281A2"/>
              </a:buClr>
              <a:buFont typeface="Wingdings" panose="05000000000000000000" pitchFamily="2" charset="2"/>
              <a:buChar char="§"/>
              <a:defRPr>
                <a:solidFill>
                  <a:schemeClr val="accent1"/>
                </a:solidFill>
              </a:defRPr>
            </a:lvl2pPr>
            <a:lvl3pPr marL="1198563" indent="-457200">
              <a:buClr>
                <a:srgbClr val="0281A2"/>
              </a:buClr>
              <a:buFont typeface="Wingdings" panose="05000000000000000000" pitchFamily="2" charset="2"/>
              <a:buChar char="§"/>
              <a:defRPr>
                <a:solidFill>
                  <a:schemeClr val="accent1"/>
                </a:solidFill>
              </a:defRPr>
            </a:lvl3pPr>
            <a:lvl4pPr marL="1544637" indent="-457200">
              <a:buClr>
                <a:srgbClr val="0281A2"/>
              </a:buClr>
              <a:buFont typeface="Wingdings" panose="05000000000000000000" pitchFamily="2" charset="2"/>
              <a:buChar char="§"/>
              <a:defRPr>
                <a:solidFill>
                  <a:schemeClr val="accent1"/>
                </a:solidFill>
              </a:defRPr>
            </a:lvl4pPr>
            <a:lvl5pPr marL="1774825" indent="-342900">
              <a:buClr>
                <a:srgbClr val="0281A2"/>
              </a:buClr>
              <a:buFont typeface="Wingdings" panose="05000000000000000000" pitchFamily="2" charset="2"/>
              <a:buChar char="§"/>
              <a:defRPr>
                <a:solidFill>
                  <a:schemeClr val="accent1"/>
                </a:solidFill>
              </a:defRPr>
            </a:lvl5pPr>
          </a:lstStyle>
          <a:p>
            <a:pPr lvl="0"/>
            <a:r>
              <a:rPr lang="en-US" dirty="0"/>
              <a:t>Bullet 32</a:t>
            </a:r>
          </a:p>
          <a:p>
            <a:pPr lvl="1"/>
            <a:r>
              <a:rPr lang="en-US" dirty="0"/>
              <a:t>Bullet 30</a:t>
            </a:r>
          </a:p>
          <a:p>
            <a:pPr lvl="2"/>
            <a:r>
              <a:rPr lang="en-US" dirty="0"/>
              <a:t>Bullet 28</a:t>
            </a:r>
          </a:p>
          <a:p>
            <a:pPr lvl="3"/>
            <a:r>
              <a:rPr lang="en-US" dirty="0"/>
              <a:t>Bullet 26</a:t>
            </a:r>
          </a:p>
          <a:p>
            <a:pPr lvl="4"/>
            <a:r>
              <a:rPr lang="en-US" dirty="0"/>
              <a:t>Bullet 24</a:t>
            </a:r>
          </a:p>
        </p:txBody>
      </p:sp>
      <p:sp>
        <p:nvSpPr>
          <p:cNvPr id="21" name="Title 4"/>
          <p:cNvSpPr>
            <a:spLocks noGrp="1"/>
          </p:cNvSpPr>
          <p:nvPr>
            <p:ph type="title" hasCustomPrompt="1"/>
          </p:nvPr>
        </p:nvSpPr>
        <p:spPr bwMode="gray">
          <a:xfrm>
            <a:off x="6324600" y="685800"/>
            <a:ext cx="5600700" cy="1142999"/>
          </a:xfrm>
        </p:spPr>
        <p:txBody>
          <a:bodyPr anchor="ctr">
            <a:normAutofit/>
          </a:bodyPr>
          <a:lstStyle>
            <a:lvl1pPr algn="l">
              <a:defRPr sz="3600">
                <a:solidFill>
                  <a:schemeClr val="accent1"/>
                </a:solidFill>
              </a:defRPr>
            </a:lvl1pPr>
          </a:lstStyle>
          <a:p>
            <a:r>
              <a:rPr lang="en-US"/>
              <a:t>Title - 2 column B</a:t>
            </a:r>
          </a:p>
        </p:txBody>
      </p:sp>
    </p:spTree>
    <p:extLst>
      <p:ext uri="{BB962C8B-B14F-4D97-AF65-F5344CB8AC3E}">
        <p14:creationId xmlns:p14="http://schemas.microsoft.com/office/powerpoint/2010/main" val="2364526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eneral 3 col">
    <p:spTree>
      <p:nvGrpSpPr>
        <p:cNvPr id="1" name=""/>
        <p:cNvGrpSpPr/>
        <p:nvPr/>
      </p:nvGrpSpPr>
      <p:grpSpPr>
        <a:xfrm>
          <a:off x="0" y="0"/>
          <a:ext cx="0" cy="0"/>
          <a:chOff x="0" y="0"/>
          <a:chExt cx="0" cy="0"/>
        </a:xfrm>
      </p:grpSpPr>
      <p:sp>
        <p:nvSpPr>
          <p:cNvPr id="24" name="Number"/>
          <p:cNvSpPr>
            <a:spLocks noGrp="1"/>
          </p:cNvSpPr>
          <p:nvPr>
            <p:ph type="sldNum" sz="quarter" idx="12"/>
          </p:nvPr>
        </p:nvSpPr>
        <p:spPr bwMode="black">
          <a:xfrm>
            <a:off x="10532853" y="6418454"/>
            <a:ext cx="592347" cy="439546"/>
          </a:xfrm>
        </p:spPr>
        <p:txBody>
          <a:bodyPr/>
          <a:lstStyle/>
          <a:p>
            <a:fld id="{C77968C3-7B7E-411D-B105-08F43D0B3F8A}" type="slidenum">
              <a:rPr lang="en-US" smtClean="0"/>
              <a:t>‹#›</a:t>
            </a:fld>
            <a:endParaRPr lang="en-US"/>
          </a:p>
        </p:txBody>
      </p:sp>
      <p:pic>
        <p:nvPicPr>
          <p:cNvPr id="26"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2" name="Title 7"/>
          <p:cNvSpPr>
            <a:spLocks noGrp="1"/>
          </p:cNvSpPr>
          <p:nvPr>
            <p:ph type="title" hasCustomPrompt="1"/>
          </p:nvPr>
        </p:nvSpPr>
        <p:spPr bwMode="gray">
          <a:xfrm>
            <a:off x="723899" y="685801"/>
            <a:ext cx="10744202" cy="1143000"/>
          </a:xfrm>
        </p:spPr>
        <p:txBody>
          <a:bodyPr anchor="ctr">
            <a:normAutofit/>
          </a:bodyPr>
          <a:lstStyle>
            <a:lvl1pPr algn="ctr">
              <a:defRPr sz="3600" baseline="0">
                <a:solidFill>
                  <a:schemeClr val="accent1"/>
                </a:solidFill>
              </a:defRPr>
            </a:lvl1pPr>
          </a:lstStyle>
          <a:p>
            <a:r>
              <a:rPr lang="en-US"/>
              <a:t>Title - 3 column / 2 row slide</a:t>
            </a:r>
          </a:p>
        </p:txBody>
      </p:sp>
      <p:sp>
        <p:nvSpPr>
          <p:cNvPr id="15" name="Header"/>
          <p:cNvSpPr>
            <a:spLocks noGrp="1"/>
          </p:cNvSpPr>
          <p:nvPr>
            <p:ph type="body" sz="quarter" idx="22" hasCustomPrompt="1"/>
          </p:nvPr>
        </p:nvSpPr>
        <p:spPr>
          <a:xfrm>
            <a:off x="0" y="1"/>
            <a:ext cx="12192000" cy="685800"/>
          </a:xfrm>
        </p:spPr>
        <p:txBody>
          <a:bodyPr anchor="ctr">
            <a:normAutofit/>
          </a:bodyPr>
          <a:lstStyle>
            <a:lvl1pPr marL="0" indent="0" algn="ctr">
              <a:buNone/>
              <a:defRPr sz="1800" b="1" cap="all" spc="1000" baseline="0"/>
            </a:lvl1pPr>
          </a:lstStyle>
          <a:p>
            <a:pPr lvl="0"/>
            <a:r>
              <a:rPr lang="en-US"/>
              <a:t>CLICK TO Edit HEADER</a:t>
            </a:r>
          </a:p>
        </p:txBody>
      </p:sp>
      <p:sp>
        <p:nvSpPr>
          <p:cNvPr id="16" name="Content Placeholder 3"/>
          <p:cNvSpPr>
            <a:spLocks noGrp="1"/>
          </p:cNvSpPr>
          <p:nvPr>
            <p:ph sz="half" idx="23" hasCustomPrompt="1"/>
          </p:nvPr>
        </p:nvSpPr>
        <p:spPr>
          <a:xfrm>
            <a:off x="723900" y="2018866"/>
            <a:ext cx="3390900" cy="2591234"/>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20" name="Content Placeholder 3"/>
          <p:cNvSpPr>
            <a:spLocks noGrp="1"/>
          </p:cNvSpPr>
          <p:nvPr>
            <p:ph sz="half" idx="32" hasCustomPrompt="1"/>
          </p:nvPr>
        </p:nvSpPr>
        <p:spPr>
          <a:xfrm>
            <a:off x="4404359" y="2018865"/>
            <a:ext cx="3390900" cy="2591234"/>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22" name="Content Placeholder 3"/>
          <p:cNvSpPr>
            <a:spLocks noGrp="1"/>
          </p:cNvSpPr>
          <p:nvPr>
            <p:ph sz="half" idx="33" hasCustomPrompt="1"/>
          </p:nvPr>
        </p:nvSpPr>
        <p:spPr>
          <a:xfrm>
            <a:off x="4404359" y="4800599"/>
            <a:ext cx="3390899" cy="1333501"/>
          </a:xfrm>
          <a:noFill/>
        </p:spPr>
        <p:txBody>
          <a:bodyPr>
            <a:normAutofit/>
          </a:bodyPr>
          <a:lstStyle>
            <a:lvl1pPr marL="0" marR="0" indent="-365760" algn="l" defTabSz="914400" rtl="0" eaLnBrk="1" fontAlgn="auto" latinLnBrk="0" hangingPunct="1">
              <a:lnSpc>
                <a:spcPct val="100000"/>
              </a:lnSpc>
              <a:spcBef>
                <a:spcPts val="1000"/>
              </a:spcBef>
              <a:spcAft>
                <a:spcPts val="0"/>
              </a:spcAft>
              <a:buClr>
                <a:srgbClr val="0281A2"/>
              </a:buClr>
              <a:buSzTx/>
              <a:buFont typeface="Calibri" panose="020F0502020204030204" pitchFamily="34" charset="0"/>
              <a:buChar char="▪"/>
              <a:tabLst/>
              <a:defRPr sz="2400" b="0"/>
            </a:lvl1pPr>
            <a:lvl2pPr marL="741363" marR="0"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2pPr>
            <a:lvl3pPr marL="1087438" marR="0" indent="-346075"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3pPr>
            <a:lvl4pPr marL="1431925" marR="0"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4pPr>
            <a:lvl5pPr marL="1655763" marR="0" indent="-22383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5pPr>
          </a:lstStyle>
          <a:p>
            <a:pPr marL="0" marR="0" lvl="0" indent="-365760" algn="l" defTabSz="914400" rtl="0" eaLnBrk="1" fontAlgn="auto" latinLnBrk="0" hangingPunct="1">
              <a:lnSpc>
                <a:spcPct val="100000"/>
              </a:lnSpc>
              <a:spcBef>
                <a:spcPts val="1000"/>
              </a:spcBef>
              <a:spcAft>
                <a:spcPts val="0"/>
              </a:spcAft>
              <a:buClr>
                <a:srgbClr val="0281A2"/>
              </a:buClr>
              <a:buSzTx/>
              <a:buFont typeface="Calibri" panose="020F0502020204030204" pitchFamily="34" charset="0"/>
              <a:buChar char="▪"/>
              <a:tabLst/>
              <a:defRPr/>
            </a:pPr>
            <a:r>
              <a:rPr kumimoji="0" lang="en-US" sz="3200" b="0" i="0" u="none" strike="noStrike" kern="1200" cap="none" spc="0" normalizeH="0" baseline="0" noProof="0" dirty="0">
                <a:ln>
                  <a:noFill/>
                </a:ln>
                <a:solidFill>
                  <a:srgbClr val="003865"/>
                </a:solidFill>
                <a:effectLst/>
                <a:uLnTx/>
                <a:uFillTx/>
                <a:latin typeface="+mn-lt"/>
                <a:ea typeface="+mn-ea"/>
                <a:cs typeface="+mn-cs"/>
              </a:rPr>
              <a:t>Bullet 32</a:t>
            </a:r>
          </a:p>
          <a:p>
            <a:pPr marL="741363" marR="0" lvl="1"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3000" b="0" i="0" u="none" strike="noStrike" kern="1200" cap="none" spc="0" normalizeH="0" baseline="0" noProof="0" dirty="0">
                <a:ln>
                  <a:noFill/>
                </a:ln>
                <a:solidFill>
                  <a:srgbClr val="003865"/>
                </a:solidFill>
                <a:effectLst/>
                <a:uLnTx/>
                <a:uFillTx/>
                <a:latin typeface="+mn-lt"/>
                <a:ea typeface="+mn-ea"/>
                <a:cs typeface="+mn-cs"/>
              </a:rPr>
              <a:t>Bullet 30</a:t>
            </a:r>
          </a:p>
          <a:p>
            <a:pPr marL="1087438" marR="0" lvl="2" indent="-346075"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800" b="0" i="0" u="none" strike="noStrike" kern="1200" cap="none" spc="0" normalizeH="0" baseline="0" noProof="0" dirty="0">
                <a:ln>
                  <a:noFill/>
                </a:ln>
                <a:solidFill>
                  <a:srgbClr val="003865"/>
                </a:solidFill>
                <a:effectLst/>
                <a:uLnTx/>
                <a:uFillTx/>
                <a:latin typeface="+mn-lt"/>
                <a:ea typeface="+mn-ea"/>
                <a:cs typeface="+mn-cs"/>
              </a:rPr>
              <a:t>Bullet 28</a:t>
            </a:r>
          </a:p>
          <a:p>
            <a:pPr marL="1431925" marR="0" lvl="3"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600" b="0" i="0" u="none" strike="noStrike" kern="1200" cap="none" spc="0" normalizeH="0" baseline="0" noProof="0" dirty="0">
                <a:ln>
                  <a:noFill/>
                </a:ln>
                <a:solidFill>
                  <a:srgbClr val="003865"/>
                </a:solidFill>
                <a:effectLst/>
                <a:uLnTx/>
                <a:uFillTx/>
                <a:latin typeface="+mn-lt"/>
                <a:ea typeface="+mn-ea"/>
                <a:cs typeface="+mn-cs"/>
              </a:rPr>
              <a:t>Bullet 26</a:t>
            </a:r>
          </a:p>
          <a:p>
            <a:pPr marL="1655763" marR="0" lvl="4" indent="-22383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400" b="0" i="0" u="none" strike="noStrike" kern="1200" cap="none" spc="0" normalizeH="0" baseline="0" noProof="0" dirty="0">
                <a:ln>
                  <a:noFill/>
                </a:ln>
                <a:solidFill>
                  <a:srgbClr val="003865"/>
                </a:solidFill>
                <a:effectLst/>
                <a:uLnTx/>
                <a:uFillTx/>
                <a:latin typeface="+mn-lt"/>
                <a:ea typeface="+mn-ea"/>
                <a:cs typeface="+mn-cs"/>
              </a:rPr>
              <a:t>Bullet 24</a:t>
            </a:r>
          </a:p>
        </p:txBody>
      </p:sp>
      <p:sp>
        <p:nvSpPr>
          <p:cNvPr id="27" name="Content Placeholder 3"/>
          <p:cNvSpPr>
            <a:spLocks noGrp="1"/>
          </p:cNvSpPr>
          <p:nvPr>
            <p:ph sz="half" idx="34" hasCustomPrompt="1"/>
          </p:nvPr>
        </p:nvSpPr>
        <p:spPr>
          <a:xfrm>
            <a:off x="8077938" y="2019300"/>
            <a:ext cx="3390900" cy="2591234"/>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28" name="Content Placeholder 3"/>
          <p:cNvSpPr>
            <a:spLocks noGrp="1"/>
          </p:cNvSpPr>
          <p:nvPr>
            <p:ph sz="half" idx="35" hasCustomPrompt="1"/>
          </p:nvPr>
        </p:nvSpPr>
        <p:spPr>
          <a:xfrm>
            <a:off x="8077938" y="4801034"/>
            <a:ext cx="3390899" cy="1333501"/>
          </a:xfrm>
          <a:noFill/>
        </p:spPr>
        <p:txBody>
          <a:bodyPr>
            <a:normAutofit/>
          </a:bodyPr>
          <a:lstStyle>
            <a:lvl1pPr marL="0" marR="0" indent="-365760" algn="l" defTabSz="914400" rtl="0" eaLnBrk="1" fontAlgn="auto" latinLnBrk="0" hangingPunct="1">
              <a:lnSpc>
                <a:spcPct val="100000"/>
              </a:lnSpc>
              <a:spcBef>
                <a:spcPts val="1000"/>
              </a:spcBef>
              <a:spcAft>
                <a:spcPts val="0"/>
              </a:spcAft>
              <a:buClr>
                <a:srgbClr val="0281A2"/>
              </a:buClr>
              <a:buSzTx/>
              <a:buFont typeface="Calibri" panose="020F0502020204030204" pitchFamily="34" charset="0"/>
              <a:buChar char="▪"/>
              <a:tabLst/>
              <a:defRPr sz="2400" b="0"/>
            </a:lvl1pPr>
            <a:lvl2pPr marL="741363" marR="0"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2pPr>
            <a:lvl3pPr marL="1087438" marR="0" indent="-346075"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3pPr>
            <a:lvl4pPr marL="1431925" marR="0"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4pPr>
            <a:lvl5pPr marL="1655763" marR="0" indent="-22383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lvl5pPr>
          </a:lstStyle>
          <a:p>
            <a:pPr marL="0" marR="0" lvl="0" indent="-365760" algn="l" defTabSz="914400" rtl="0" eaLnBrk="1" fontAlgn="auto" latinLnBrk="0" hangingPunct="1">
              <a:lnSpc>
                <a:spcPct val="100000"/>
              </a:lnSpc>
              <a:spcBef>
                <a:spcPts val="1000"/>
              </a:spcBef>
              <a:spcAft>
                <a:spcPts val="0"/>
              </a:spcAft>
              <a:buClr>
                <a:srgbClr val="0281A2"/>
              </a:buClr>
              <a:buSzTx/>
              <a:buFont typeface="Calibri" panose="020F0502020204030204" pitchFamily="34" charset="0"/>
              <a:buChar char="▪"/>
              <a:tabLst/>
              <a:defRPr/>
            </a:pPr>
            <a:r>
              <a:rPr kumimoji="0" lang="en-US" sz="3200" b="0" i="0" u="none" strike="noStrike" kern="1200" cap="none" spc="0" normalizeH="0" baseline="0" noProof="0" dirty="0">
                <a:ln>
                  <a:noFill/>
                </a:ln>
                <a:solidFill>
                  <a:srgbClr val="003865"/>
                </a:solidFill>
                <a:effectLst/>
                <a:uLnTx/>
                <a:uFillTx/>
                <a:latin typeface="+mn-lt"/>
                <a:ea typeface="+mn-ea"/>
                <a:cs typeface="+mn-cs"/>
              </a:rPr>
              <a:t>Bullet 32</a:t>
            </a:r>
          </a:p>
          <a:p>
            <a:pPr marL="741363" marR="0" lvl="1"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3000" b="0" i="0" u="none" strike="noStrike" kern="1200" cap="none" spc="0" normalizeH="0" baseline="0" noProof="0" dirty="0">
                <a:ln>
                  <a:noFill/>
                </a:ln>
                <a:solidFill>
                  <a:srgbClr val="003865"/>
                </a:solidFill>
                <a:effectLst/>
                <a:uLnTx/>
                <a:uFillTx/>
                <a:latin typeface="+mn-lt"/>
                <a:ea typeface="+mn-ea"/>
                <a:cs typeface="+mn-cs"/>
              </a:rPr>
              <a:t>Bullet 30</a:t>
            </a:r>
          </a:p>
          <a:p>
            <a:pPr marL="1087438" marR="0" lvl="2" indent="-346075"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800" b="0" i="0" u="none" strike="noStrike" kern="1200" cap="none" spc="0" normalizeH="0" baseline="0" noProof="0" dirty="0">
                <a:ln>
                  <a:noFill/>
                </a:ln>
                <a:solidFill>
                  <a:srgbClr val="003865"/>
                </a:solidFill>
                <a:effectLst/>
                <a:uLnTx/>
                <a:uFillTx/>
                <a:latin typeface="+mn-lt"/>
                <a:ea typeface="+mn-ea"/>
                <a:cs typeface="+mn-cs"/>
              </a:rPr>
              <a:t>Bullet 28</a:t>
            </a:r>
          </a:p>
          <a:p>
            <a:pPr marL="1431925" marR="0" lvl="3" indent="-34448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600" b="0" i="0" u="none" strike="noStrike" kern="1200" cap="none" spc="0" normalizeH="0" baseline="0" noProof="0" dirty="0">
                <a:ln>
                  <a:noFill/>
                </a:ln>
                <a:solidFill>
                  <a:srgbClr val="003865"/>
                </a:solidFill>
                <a:effectLst/>
                <a:uLnTx/>
                <a:uFillTx/>
                <a:latin typeface="+mn-lt"/>
                <a:ea typeface="+mn-ea"/>
                <a:cs typeface="+mn-cs"/>
              </a:rPr>
              <a:t>Bullet 26</a:t>
            </a:r>
          </a:p>
          <a:p>
            <a:pPr marL="1655763" marR="0" lvl="4" indent="-223838" algn="l" defTabSz="914400" rtl="0" eaLnBrk="1" fontAlgn="auto" latinLnBrk="0" hangingPunct="1">
              <a:lnSpc>
                <a:spcPct val="100000"/>
              </a:lnSpc>
              <a:spcBef>
                <a:spcPts val="500"/>
              </a:spcBef>
              <a:spcAft>
                <a:spcPts val="0"/>
              </a:spcAft>
              <a:buClr>
                <a:srgbClr val="0281A2"/>
              </a:buClr>
              <a:buSzTx/>
              <a:buFont typeface="Calibri" panose="020F0502020204030204" pitchFamily="34" charset="0"/>
              <a:buChar char="▪"/>
              <a:tabLst/>
              <a:defRPr/>
            </a:pPr>
            <a:r>
              <a:rPr kumimoji="0" lang="en-US" sz="2400" b="0" i="0" u="none" strike="noStrike" kern="1200" cap="none" spc="0" normalizeH="0" baseline="0" noProof="0" dirty="0">
                <a:ln>
                  <a:noFill/>
                </a:ln>
                <a:solidFill>
                  <a:srgbClr val="003865"/>
                </a:solidFill>
                <a:effectLst/>
                <a:uLnTx/>
                <a:uFillTx/>
                <a:latin typeface="+mn-lt"/>
                <a:ea typeface="+mn-ea"/>
                <a:cs typeface="+mn-cs"/>
              </a:rPr>
              <a:t>Bullet 24</a:t>
            </a:r>
          </a:p>
        </p:txBody>
      </p:sp>
      <p:sp>
        <p:nvSpPr>
          <p:cNvPr id="12" name="Content Placeholder 3"/>
          <p:cNvSpPr>
            <a:spLocks noGrp="1"/>
          </p:cNvSpPr>
          <p:nvPr>
            <p:ph sz="half" idx="40" hasCustomPrompt="1"/>
          </p:nvPr>
        </p:nvSpPr>
        <p:spPr>
          <a:xfrm>
            <a:off x="723899" y="4800600"/>
            <a:ext cx="3397779"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400" b="0"/>
            </a:lvl1pPr>
            <a:lvl2pPr marL="396875" indent="-163513">
              <a:buNone/>
              <a:defRPr sz="2400"/>
            </a:lvl2pPr>
            <a:lvl3pPr marL="741363" indent="0">
              <a:buNone/>
              <a:defRPr sz="24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a:p>
            <a:pPr marL="396875" marR="0" lvl="1"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err="1"/>
              <a:t>Jsdsjsd</a:t>
            </a:r>
            <a:endParaRPr lang="en-US" dirty="0"/>
          </a:p>
          <a:p>
            <a:pPr marL="741363" marR="0" lvl="2"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err="1"/>
              <a:t>Jsojsd</a:t>
            </a:r>
            <a:endParaRPr lang="en-US" dirty="0"/>
          </a:p>
          <a:p>
            <a:pPr marL="1087437" marR="0" lvl="3"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err="1"/>
              <a:t>jsdjsd</a:t>
            </a:r>
            <a:endParaRPr lang="en-US" dirty="0"/>
          </a:p>
        </p:txBody>
      </p:sp>
    </p:spTree>
    <p:extLst>
      <p:ext uri="{BB962C8B-B14F-4D97-AF65-F5344CB8AC3E}">
        <p14:creationId xmlns:p14="http://schemas.microsoft.com/office/powerpoint/2010/main" val="109259232"/>
      </p:ext>
    </p:extLst>
  </p:cSld>
  <p:clrMapOvr>
    <a:masterClrMapping/>
  </p:clrMapOvr>
  <p:extLst>
    <p:ext uri="{DCECCB84-F9BA-43D5-87BE-67443E8EF086}">
      <p15:sldGuideLst xmlns:p15="http://schemas.microsoft.com/office/powerpoint/2012/main">
        <p15:guide id="1" orient="horz" pos="3024">
          <p15:clr>
            <a:srgbClr val="FBAE40"/>
          </p15:clr>
        </p15:guide>
        <p15:guide id="2" orient="horz" pos="29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eneral 4 col">
    <p:spTree>
      <p:nvGrpSpPr>
        <p:cNvPr id="1" name=""/>
        <p:cNvGrpSpPr/>
        <p:nvPr/>
      </p:nvGrpSpPr>
      <p:grpSpPr>
        <a:xfrm>
          <a:off x="0" y="0"/>
          <a:ext cx="0" cy="0"/>
          <a:chOff x="0" y="0"/>
          <a:chExt cx="0" cy="0"/>
        </a:xfrm>
      </p:grpSpPr>
      <p:sp>
        <p:nvSpPr>
          <p:cNvPr id="17" name="Number"/>
          <p:cNvSpPr>
            <a:spLocks noGrp="1"/>
          </p:cNvSpPr>
          <p:nvPr>
            <p:ph type="sldNum" sz="quarter" idx="12"/>
          </p:nvPr>
        </p:nvSpPr>
        <p:spPr bwMode="black">
          <a:xfrm>
            <a:off x="10532854" y="6418454"/>
            <a:ext cx="592346" cy="439546"/>
          </a:xfrm>
        </p:spPr>
        <p:txBody>
          <a:bodyPr/>
          <a:lstStyle/>
          <a:p>
            <a:fld id="{C77968C3-7B7E-411D-B105-08F43D0B3F8A}" type="slidenum">
              <a:rPr lang="en-US" smtClean="0"/>
              <a:t>‹#›</a:t>
            </a:fld>
            <a:endParaRPr lang="en-US"/>
          </a:p>
        </p:txBody>
      </p:sp>
      <p:pic>
        <p:nvPicPr>
          <p:cNvPr id="24"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2" name="Title 6"/>
          <p:cNvSpPr>
            <a:spLocks noGrp="1"/>
          </p:cNvSpPr>
          <p:nvPr>
            <p:ph type="title" hasCustomPrompt="1"/>
          </p:nvPr>
        </p:nvSpPr>
        <p:spPr bwMode="gray">
          <a:xfrm>
            <a:off x="723900" y="685800"/>
            <a:ext cx="10744200" cy="1142999"/>
          </a:xfrm>
        </p:spPr>
        <p:txBody>
          <a:bodyPr anchor="ctr">
            <a:normAutofit/>
          </a:bodyPr>
          <a:lstStyle>
            <a:lvl1pPr algn="ctr">
              <a:defRPr sz="3600" baseline="0">
                <a:solidFill>
                  <a:schemeClr val="accent1"/>
                </a:solidFill>
              </a:defRPr>
            </a:lvl1pPr>
          </a:lstStyle>
          <a:p>
            <a:r>
              <a:rPr lang="en-US"/>
              <a:t>Title - 4 column / 2 row slide</a:t>
            </a:r>
          </a:p>
        </p:txBody>
      </p:sp>
      <p:sp>
        <p:nvSpPr>
          <p:cNvPr id="21" name="Header"/>
          <p:cNvSpPr>
            <a:spLocks noGrp="1"/>
          </p:cNvSpPr>
          <p:nvPr>
            <p:ph type="body" sz="quarter" idx="22" hasCustomPrompt="1"/>
          </p:nvPr>
        </p:nvSpPr>
        <p:spPr>
          <a:xfrm>
            <a:off x="0" y="1"/>
            <a:ext cx="12192000" cy="685800"/>
          </a:xfrm>
        </p:spPr>
        <p:txBody>
          <a:bodyPr anchor="ctr">
            <a:normAutofit/>
          </a:bodyPr>
          <a:lstStyle>
            <a:lvl1pPr marL="0" indent="0" algn="ctr">
              <a:buNone/>
              <a:defRPr sz="1800" b="1" cap="all" spc="1000" baseline="0"/>
            </a:lvl1pPr>
          </a:lstStyle>
          <a:p>
            <a:pPr lvl="0"/>
            <a:r>
              <a:rPr lang="en-US"/>
              <a:t>CLICK TO Edit HEADER</a:t>
            </a:r>
          </a:p>
        </p:txBody>
      </p:sp>
      <p:sp>
        <p:nvSpPr>
          <p:cNvPr id="22" name="Content Placeholder 3"/>
          <p:cNvSpPr>
            <a:spLocks noGrp="1"/>
          </p:cNvSpPr>
          <p:nvPr>
            <p:ph sz="half" idx="23" hasCustomPrompt="1"/>
          </p:nvPr>
        </p:nvSpPr>
        <p:spPr>
          <a:xfrm>
            <a:off x="723900" y="2014717"/>
            <a:ext cx="2514600" cy="2171700"/>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25" name="Content Placeholder 3"/>
          <p:cNvSpPr>
            <a:spLocks noGrp="1"/>
          </p:cNvSpPr>
          <p:nvPr>
            <p:ph sz="half" idx="32" hasCustomPrompt="1"/>
          </p:nvPr>
        </p:nvSpPr>
        <p:spPr>
          <a:xfrm>
            <a:off x="3467100" y="2014717"/>
            <a:ext cx="2514600" cy="2171700"/>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30" name="Content Placeholder 3"/>
          <p:cNvSpPr>
            <a:spLocks noGrp="1"/>
          </p:cNvSpPr>
          <p:nvPr>
            <p:ph sz="half" idx="34" hasCustomPrompt="1"/>
          </p:nvPr>
        </p:nvSpPr>
        <p:spPr>
          <a:xfrm>
            <a:off x="6222762" y="2014717"/>
            <a:ext cx="2502138" cy="2171700"/>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32" name="Content Placeholder 3"/>
          <p:cNvSpPr>
            <a:spLocks noGrp="1"/>
          </p:cNvSpPr>
          <p:nvPr>
            <p:ph sz="half" idx="36" hasCustomPrompt="1"/>
          </p:nvPr>
        </p:nvSpPr>
        <p:spPr>
          <a:xfrm>
            <a:off x="8953500" y="2019301"/>
            <a:ext cx="2514600" cy="2167116"/>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18" name="Content Placeholder 3"/>
          <p:cNvSpPr>
            <a:spLocks noGrp="1"/>
          </p:cNvSpPr>
          <p:nvPr>
            <p:ph sz="half" idx="40" hasCustomPrompt="1"/>
          </p:nvPr>
        </p:nvSpPr>
        <p:spPr>
          <a:xfrm>
            <a:off x="723900" y="4457700"/>
            <a:ext cx="2514600"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19" name="Content Placeholder 3"/>
          <p:cNvSpPr>
            <a:spLocks noGrp="1"/>
          </p:cNvSpPr>
          <p:nvPr>
            <p:ph sz="half" idx="41" hasCustomPrompt="1"/>
          </p:nvPr>
        </p:nvSpPr>
        <p:spPr>
          <a:xfrm>
            <a:off x="3467100" y="4457700"/>
            <a:ext cx="2514600"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20" name="Content Placeholder 3"/>
          <p:cNvSpPr>
            <a:spLocks noGrp="1"/>
          </p:cNvSpPr>
          <p:nvPr>
            <p:ph sz="half" idx="42" hasCustomPrompt="1"/>
          </p:nvPr>
        </p:nvSpPr>
        <p:spPr>
          <a:xfrm>
            <a:off x="6210300" y="4457700"/>
            <a:ext cx="2514600"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26" name="Content Placeholder 3"/>
          <p:cNvSpPr>
            <a:spLocks noGrp="1"/>
          </p:cNvSpPr>
          <p:nvPr>
            <p:ph sz="half" idx="43" hasCustomPrompt="1"/>
          </p:nvPr>
        </p:nvSpPr>
        <p:spPr>
          <a:xfrm>
            <a:off x="8953500" y="4464235"/>
            <a:ext cx="2514600"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Tree>
    <p:extLst>
      <p:ext uri="{BB962C8B-B14F-4D97-AF65-F5344CB8AC3E}">
        <p14:creationId xmlns:p14="http://schemas.microsoft.com/office/powerpoint/2010/main" val="4115192582"/>
      </p:ext>
    </p:extLst>
  </p:cSld>
  <p:clrMapOvr>
    <a:masterClrMapping/>
  </p:clrMapOvr>
  <p:extLst>
    <p:ext uri="{DCECCB84-F9BA-43D5-87BE-67443E8EF086}">
      <p15:sldGuideLst xmlns:p15="http://schemas.microsoft.com/office/powerpoint/2012/main">
        <p15:guide id="1" orient="horz" pos="2808" userDrawn="1">
          <p15:clr>
            <a:srgbClr val="FBAE40"/>
          </p15:clr>
        </p15:guide>
        <p15:guide id="2" orient="horz" pos="26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general 4 col">
    <p:spTree>
      <p:nvGrpSpPr>
        <p:cNvPr id="1" name=""/>
        <p:cNvGrpSpPr/>
        <p:nvPr/>
      </p:nvGrpSpPr>
      <p:grpSpPr>
        <a:xfrm>
          <a:off x="0" y="0"/>
          <a:ext cx="0" cy="0"/>
          <a:chOff x="0" y="0"/>
          <a:chExt cx="0" cy="0"/>
        </a:xfrm>
      </p:grpSpPr>
      <p:sp>
        <p:nvSpPr>
          <p:cNvPr id="32" name="Content Placeholder 3"/>
          <p:cNvSpPr>
            <a:spLocks noGrp="1"/>
          </p:cNvSpPr>
          <p:nvPr>
            <p:ph sz="half" idx="27" hasCustomPrompt="1"/>
          </p:nvPr>
        </p:nvSpPr>
        <p:spPr>
          <a:xfrm>
            <a:off x="2667000" y="2019300"/>
            <a:ext cx="2057399" cy="2171700"/>
          </a:xfrm>
          <a:solidFill>
            <a:schemeClr val="bg2">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41" name="Content Placeholder 3"/>
          <p:cNvSpPr>
            <a:spLocks noGrp="1"/>
          </p:cNvSpPr>
          <p:nvPr>
            <p:ph sz="half" idx="36" hasCustomPrompt="1"/>
          </p:nvPr>
        </p:nvSpPr>
        <p:spPr>
          <a:xfrm>
            <a:off x="5067300" y="2019300"/>
            <a:ext cx="2057400" cy="2171700"/>
          </a:xfrm>
          <a:solidFill>
            <a:schemeClr val="bg2">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42" name="Content Placeholder 3"/>
          <p:cNvSpPr>
            <a:spLocks noGrp="1"/>
          </p:cNvSpPr>
          <p:nvPr>
            <p:ph sz="half" idx="37" hasCustomPrompt="1"/>
          </p:nvPr>
        </p:nvSpPr>
        <p:spPr>
          <a:xfrm>
            <a:off x="7505701" y="2019300"/>
            <a:ext cx="2019300" cy="2171700"/>
          </a:xfrm>
          <a:solidFill>
            <a:schemeClr val="bg2">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43" name="Content Placeholder 3"/>
          <p:cNvSpPr>
            <a:spLocks noGrp="1"/>
          </p:cNvSpPr>
          <p:nvPr>
            <p:ph sz="half" idx="38" hasCustomPrompt="1"/>
          </p:nvPr>
        </p:nvSpPr>
        <p:spPr>
          <a:xfrm>
            <a:off x="9867900" y="2019300"/>
            <a:ext cx="2057399" cy="2171700"/>
          </a:xfrm>
          <a:solidFill>
            <a:schemeClr val="bg2">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17" name="Number"/>
          <p:cNvSpPr>
            <a:spLocks noGrp="1"/>
          </p:cNvSpPr>
          <p:nvPr>
            <p:ph type="sldNum" sz="quarter" idx="12"/>
          </p:nvPr>
        </p:nvSpPr>
        <p:spPr bwMode="black">
          <a:xfrm>
            <a:off x="10532854" y="6418454"/>
            <a:ext cx="592346" cy="439546"/>
          </a:xfrm>
        </p:spPr>
        <p:txBody>
          <a:bodyPr/>
          <a:lstStyle/>
          <a:p>
            <a:fld id="{C77968C3-7B7E-411D-B105-08F43D0B3F8A}" type="slidenum">
              <a:rPr lang="en-US" smtClean="0"/>
              <a:t>‹#›</a:t>
            </a:fld>
            <a:endParaRPr lang="en-US"/>
          </a:p>
        </p:txBody>
      </p:sp>
      <p:pic>
        <p:nvPicPr>
          <p:cNvPr id="24" name="mn" descr="m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11493979" y="6546786"/>
            <a:ext cx="431321" cy="182880"/>
          </a:xfrm>
          <a:prstGeom prst="rect">
            <a:avLst/>
          </a:prstGeom>
        </p:spPr>
      </p:pic>
      <p:sp>
        <p:nvSpPr>
          <p:cNvPr id="2" name="Title 6"/>
          <p:cNvSpPr>
            <a:spLocks noGrp="1"/>
          </p:cNvSpPr>
          <p:nvPr>
            <p:ph type="title" hasCustomPrompt="1"/>
          </p:nvPr>
        </p:nvSpPr>
        <p:spPr bwMode="gray">
          <a:xfrm>
            <a:off x="266700" y="685801"/>
            <a:ext cx="11658600" cy="1142998"/>
          </a:xfrm>
        </p:spPr>
        <p:txBody>
          <a:bodyPr anchor="ctr">
            <a:normAutofit/>
          </a:bodyPr>
          <a:lstStyle>
            <a:lvl1pPr algn="ctr">
              <a:defRPr sz="3600" baseline="0">
                <a:solidFill>
                  <a:schemeClr val="accent1"/>
                </a:solidFill>
              </a:defRPr>
            </a:lvl1pPr>
          </a:lstStyle>
          <a:p>
            <a:r>
              <a:rPr lang="en-US"/>
              <a:t>Title - 5 column / 2 row slide</a:t>
            </a:r>
          </a:p>
        </p:txBody>
      </p:sp>
      <p:sp>
        <p:nvSpPr>
          <p:cNvPr id="31" name="Content Placeholder 3"/>
          <p:cNvSpPr>
            <a:spLocks noGrp="1"/>
          </p:cNvSpPr>
          <p:nvPr>
            <p:ph sz="half" idx="15" hasCustomPrompt="1"/>
          </p:nvPr>
        </p:nvSpPr>
        <p:spPr>
          <a:xfrm>
            <a:off x="266699" y="2019300"/>
            <a:ext cx="2019301" cy="2171700"/>
          </a:xfrm>
          <a:solidFill>
            <a:schemeClr val="bg1">
              <a:lumMod val="85000"/>
            </a:schemeClr>
          </a:solidFill>
        </p:spPr>
        <p:txBody>
          <a:bodyPr anchor="ctr">
            <a:normAutofit/>
          </a:bodyPr>
          <a:lstStyle>
            <a:lvl1pPr marL="0" indent="0" algn="ctr">
              <a:buNone/>
              <a:defRPr sz="1200"/>
            </a:lvl1pPr>
            <a:lvl2pPr marL="396875" indent="0">
              <a:buNone/>
              <a:defRPr/>
            </a:lvl2pPr>
            <a:lvl3pPr marL="741363" indent="0">
              <a:buNone/>
              <a:defRPr/>
            </a:lvl3pPr>
            <a:lvl4pPr marL="1087437" indent="0">
              <a:buNone/>
              <a:defRPr/>
            </a:lvl4pPr>
            <a:lvl5pPr marL="1431925" indent="0">
              <a:buNone/>
              <a:defRPr/>
            </a:lvl5pPr>
          </a:lstStyle>
          <a:p>
            <a:pPr lvl="0"/>
            <a:r>
              <a:rPr lang="en-US"/>
              <a:t>CLICK ICON TO ADD OBJECT</a:t>
            </a:r>
          </a:p>
        </p:txBody>
      </p:sp>
      <p:sp>
        <p:nvSpPr>
          <p:cNvPr id="44" name="Header"/>
          <p:cNvSpPr>
            <a:spLocks noGrp="1"/>
          </p:cNvSpPr>
          <p:nvPr>
            <p:ph type="body" sz="quarter" idx="22" hasCustomPrompt="1"/>
          </p:nvPr>
        </p:nvSpPr>
        <p:spPr>
          <a:xfrm>
            <a:off x="0" y="1"/>
            <a:ext cx="12192000" cy="685799"/>
          </a:xfrm>
        </p:spPr>
        <p:txBody>
          <a:bodyPr anchor="ctr">
            <a:normAutofit/>
          </a:bodyPr>
          <a:lstStyle>
            <a:lvl1pPr marL="0" indent="0" algn="ctr">
              <a:buNone/>
              <a:defRPr sz="1800" b="1" cap="all" spc="1000" baseline="0"/>
            </a:lvl1pPr>
          </a:lstStyle>
          <a:p>
            <a:pPr lvl="0"/>
            <a:r>
              <a:rPr lang="en-US"/>
              <a:t>CLICK TO Edit HEADER</a:t>
            </a:r>
          </a:p>
        </p:txBody>
      </p:sp>
      <p:sp>
        <p:nvSpPr>
          <p:cNvPr id="16" name="Content Placeholder 3"/>
          <p:cNvSpPr>
            <a:spLocks noGrp="1"/>
          </p:cNvSpPr>
          <p:nvPr>
            <p:ph sz="half" idx="39" hasCustomPrompt="1"/>
          </p:nvPr>
        </p:nvSpPr>
        <p:spPr>
          <a:xfrm>
            <a:off x="266699" y="4463794"/>
            <a:ext cx="2017553"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53975" indent="0" defTabSz="1260475">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a:p>
            <a:pPr marL="396875" marR="0" lvl="1"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endParaRPr lang="en-US" dirty="0"/>
          </a:p>
        </p:txBody>
      </p:sp>
      <p:sp>
        <p:nvSpPr>
          <p:cNvPr id="19" name="Content Placeholder 3"/>
          <p:cNvSpPr>
            <a:spLocks noGrp="1"/>
          </p:cNvSpPr>
          <p:nvPr>
            <p:ph sz="half" idx="40" hasCustomPrompt="1"/>
          </p:nvPr>
        </p:nvSpPr>
        <p:spPr>
          <a:xfrm>
            <a:off x="2667000" y="4463794"/>
            <a:ext cx="2017553"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20" name="Content Placeholder 3"/>
          <p:cNvSpPr>
            <a:spLocks noGrp="1"/>
          </p:cNvSpPr>
          <p:nvPr>
            <p:ph sz="half" idx="41" hasCustomPrompt="1"/>
          </p:nvPr>
        </p:nvSpPr>
        <p:spPr>
          <a:xfrm>
            <a:off x="5067300" y="4463794"/>
            <a:ext cx="2017553"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21" name="Content Placeholder 3"/>
          <p:cNvSpPr>
            <a:spLocks noGrp="1"/>
          </p:cNvSpPr>
          <p:nvPr>
            <p:ph sz="half" idx="42" hasCustomPrompt="1"/>
          </p:nvPr>
        </p:nvSpPr>
        <p:spPr>
          <a:xfrm>
            <a:off x="7507448" y="4463794"/>
            <a:ext cx="2017553"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
        <p:nvSpPr>
          <p:cNvPr id="22" name="Content Placeholder 3"/>
          <p:cNvSpPr>
            <a:spLocks noGrp="1"/>
          </p:cNvSpPr>
          <p:nvPr>
            <p:ph sz="half" idx="43" hasCustomPrompt="1"/>
          </p:nvPr>
        </p:nvSpPr>
        <p:spPr>
          <a:xfrm>
            <a:off x="9867900" y="4463794"/>
            <a:ext cx="2057399" cy="1676400"/>
          </a:xfrm>
          <a:noFill/>
        </p:spPr>
        <p:txBody>
          <a:bodyPr>
            <a:normAutofit/>
          </a:bodyPr>
          <a:lstStyle>
            <a:lvl1pPr marL="342900" marR="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sz="2000" b="0"/>
            </a:lvl1pPr>
            <a:lvl2pPr marL="396875" indent="0">
              <a:buNone/>
              <a:defRPr sz="2000"/>
            </a:lvl2pPr>
            <a:lvl3pPr marL="741363" indent="0">
              <a:buNone/>
              <a:defRPr sz="2800"/>
            </a:lvl3pPr>
            <a:lvl4pPr marL="1087437" indent="0">
              <a:buNone/>
              <a:defRPr/>
            </a:lvl4pPr>
            <a:lvl5pPr marL="1431925" indent="0">
              <a:buNone/>
              <a:defRPr sz="2000"/>
            </a:lvl5pPr>
          </a:lstStyle>
          <a:p>
            <a:pPr marL="342900" marR="0" lvl="0" indent="-342900" algn="l" defTabSz="914400" rtl="0" eaLnBrk="1" fontAlgn="auto" latinLnBrk="0" hangingPunct="1">
              <a:lnSpc>
                <a:spcPct val="100000"/>
              </a:lnSpc>
              <a:spcBef>
                <a:spcPts val="1000"/>
              </a:spcBef>
              <a:spcAft>
                <a:spcPts val="0"/>
              </a:spcAft>
              <a:buClr>
                <a:srgbClr val="0281A2"/>
              </a:buClr>
              <a:buSzTx/>
              <a:buFont typeface="Wingdings" panose="05000000000000000000" pitchFamily="2" charset="2"/>
              <a:buChar char="§"/>
              <a:tabLst/>
              <a:defRPr/>
            </a:pPr>
            <a:r>
              <a:rPr lang="en-US" dirty="0"/>
              <a:t>Bullet</a:t>
            </a:r>
          </a:p>
        </p:txBody>
      </p:sp>
    </p:spTree>
    <p:extLst>
      <p:ext uri="{BB962C8B-B14F-4D97-AF65-F5344CB8AC3E}">
        <p14:creationId xmlns:p14="http://schemas.microsoft.com/office/powerpoint/2010/main" val="3029730137"/>
      </p:ext>
    </p:extLst>
  </p:cSld>
  <p:clrMapOvr>
    <a:masterClrMapping/>
  </p:clrMapOvr>
  <p:extLst>
    <p:ext uri="{DCECCB84-F9BA-43D5-87BE-67443E8EF086}">
      <p15:sldGuideLst xmlns:p15="http://schemas.microsoft.com/office/powerpoint/2012/main">
        <p15:guide id="1" orient="horz" pos="2640" userDrawn="1">
          <p15:clr>
            <a:srgbClr val="FBAE40"/>
          </p15:clr>
        </p15:guide>
        <p15:guide id="2" orient="horz" pos="28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3900" y="701748"/>
            <a:ext cx="10744200" cy="1127052"/>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bwMode="gray">
          <a:xfrm>
            <a:off x="723900" y="2019299"/>
            <a:ext cx="5257800" cy="4157663"/>
          </a:xfrm>
          <a:prstGeom prst="rect">
            <a:avLst/>
          </a:prstGeom>
        </p:spPr>
        <p:txBody>
          <a:bodyPr vert="horz" lIns="91440" tIns="45720" rIns="91440" bIns="45720" rtlCol="0">
            <a:normAutofit/>
          </a:bodyPr>
          <a:lstStyle/>
          <a:p>
            <a:pPr lvl="0"/>
            <a:r>
              <a:rPr lang="en-US" dirty="0"/>
              <a:t>Bullet 32</a:t>
            </a:r>
          </a:p>
          <a:p>
            <a:pPr lvl="1"/>
            <a:r>
              <a:rPr lang="en-US" dirty="0"/>
              <a:t>Bullet 30</a:t>
            </a:r>
          </a:p>
          <a:p>
            <a:pPr lvl="2"/>
            <a:r>
              <a:rPr lang="en-US" dirty="0"/>
              <a:t>Bullet 28</a:t>
            </a:r>
          </a:p>
          <a:p>
            <a:pPr lvl="3"/>
            <a:r>
              <a:rPr lang="en-US" dirty="0"/>
              <a:t>Bullet 26</a:t>
            </a:r>
          </a:p>
          <a:p>
            <a:pPr lvl="4"/>
            <a:r>
              <a:rPr lang="en-US" dirty="0"/>
              <a:t>Bullet 24</a:t>
            </a:r>
          </a:p>
        </p:txBody>
      </p:sp>
      <p:sp>
        <p:nvSpPr>
          <p:cNvPr id="6" name="Slide Number Placeholder 5"/>
          <p:cNvSpPr>
            <a:spLocks noGrp="1"/>
          </p:cNvSpPr>
          <p:nvPr>
            <p:ph type="sldNum" sz="quarter" idx="4"/>
          </p:nvPr>
        </p:nvSpPr>
        <p:spPr>
          <a:xfrm>
            <a:off x="10532852" y="6356350"/>
            <a:ext cx="1392447" cy="365125"/>
          </a:xfrm>
          <a:prstGeom prst="rect">
            <a:avLst/>
          </a:prstGeom>
        </p:spPr>
        <p:txBody>
          <a:bodyPr vert="horz" lIns="91440" tIns="45720" rIns="91440" bIns="45720" rtlCol="0" anchor="ctr"/>
          <a:lstStyle>
            <a:lvl1pPr algn="r">
              <a:defRPr sz="1000" spc="200" baseline="0">
                <a:solidFill>
                  <a:schemeClr val="accent1"/>
                </a:solidFill>
              </a:defRPr>
            </a:lvl1pPr>
          </a:lstStyle>
          <a:p>
            <a:fld id="{C77968C3-7B7E-411D-B105-08F43D0B3F8A}" type="slidenum">
              <a:rPr lang="en-US" smtClean="0"/>
              <a:pPr/>
              <a:t>‹#›</a:t>
            </a:fld>
            <a:endParaRPr lang="en-US"/>
          </a:p>
        </p:txBody>
      </p:sp>
    </p:spTree>
    <p:extLst>
      <p:ext uri="{BB962C8B-B14F-4D97-AF65-F5344CB8AC3E}">
        <p14:creationId xmlns:p14="http://schemas.microsoft.com/office/powerpoint/2010/main" val="345784281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3" r:id="rId3"/>
    <p:sldLayoutId id="2147483668" r:id="rId4"/>
    <p:sldLayoutId id="2147483657" r:id="rId5"/>
    <p:sldLayoutId id="2147483664" r:id="rId6"/>
    <p:sldLayoutId id="2147483661" r:id="rId7"/>
    <p:sldLayoutId id="2147483660" r:id="rId8"/>
    <p:sldLayoutId id="2147483667" r:id="rId9"/>
    <p:sldLayoutId id="2147483662" r:id="rId10"/>
  </p:sldLayoutIdLst>
  <p:hf hdr="0"/>
  <p:txStyles>
    <p:title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p:titleStyle>
    <p:bodyStyle>
      <a:lvl1pPr marL="0" indent="-365760" algn="l" defTabSz="914400" rtl="0" eaLnBrk="1" latinLnBrk="0" hangingPunct="1">
        <a:lnSpc>
          <a:spcPct val="100000"/>
        </a:lnSpc>
        <a:spcBef>
          <a:spcPts val="1000"/>
        </a:spcBef>
        <a:buClr>
          <a:srgbClr val="0281A2"/>
        </a:buClr>
        <a:buFont typeface="Calibri" panose="020F0502020204030204" pitchFamily="34" charset="0"/>
        <a:buChar char="▪"/>
        <a:defRPr sz="3200" kern="1200">
          <a:solidFill>
            <a:schemeClr val="accent1"/>
          </a:solidFill>
          <a:latin typeface="+mn-lt"/>
          <a:ea typeface="+mn-ea"/>
          <a:cs typeface="+mn-cs"/>
        </a:defRPr>
      </a:lvl1pPr>
      <a:lvl2pPr marL="741363" indent="-344488" algn="l" defTabSz="914400" rtl="0" eaLnBrk="1" latinLnBrk="0" hangingPunct="1">
        <a:lnSpc>
          <a:spcPct val="100000"/>
        </a:lnSpc>
        <a:spcBef>
          <a:spcPts val="500"/>
        </a:spcBef>
        <a:buClr>
          <a:srgbClr val="0281A2"/>
        </a:buClr>
        <a:buFont typeface="Calibri" panose="020F0502020204030204" pitchFamily="34" charset="0"/>
        <a:buChar char="▪"/>
        <a:defRPr sz="3000" kern="1200">
          <a:solidFill>
            <a:schemeClr val="accent1"/>
          </a:solidFill>
          <a:latin typeface="+mn-lt"/>
          <a:ea typeface="+mn-ea"/>
          <a:cs typeface="+mn-cs"/>
        </a:defRPr>
      </a:lvl2pPr>
      <a:lvl3pPr marL="1087438" indent="-346075" algn="l" defTabSz="914400" rtl="0" eaLnBrk="1" latinLnBrk="0" hangingPunct="1">
        <a:lnSpc>
          <a:spcPct val="100000"/>
        </a:lnSpc>
        <a:spcBef>
          <a:spcPts val="500"/>
        </a:spcBef>
        <a:buClr>
          <a:srgbClr val="0281A2"/>
        </a:buClr>
        <a:buFont typeface="Calibri" panose="020F0502020204030204" pitchFamily="34" charset="0"/>
        <a:buChar char="▪"/>
        <a:defRPr sz="2800" kern="1200">
          <a:solidFill>
            <a:schemeClr val="accent1"/>
          </a:solidFill>
          <a:latin typeface="+mn-lt"/>
          <a:ea typeface="+mn-ea"/>
          <a:cs typeface="+mn-cs"/>
        </a:defRPr>
      </a:lvl3pPr>
      <a:lvl4pPr marL="1431925" indent="-344488" algn="l" defTabSz="914400" rtl="0" eaLnBrk="1" latinLnBrk="0" hangingPunct="1">
        <a:lnSpc>
          <a:spcPct val="100000"/>
        </a:lnSpc>
        <a:spcBef>
          <a:spcPts val="500"/>
        </a:spcBef>
        <a:buClr>
          <a:srgbClr val="0281A2"/>
        </a:buClr>
        <a:buFont typeface="Calibri" panose="020F0502020204030204" pitchFamily="34" charset="0"/>
        <a:buChar char="▪"/>
        <a:defRPr sz="2600" kern="1200">
          <a:solidFill>
            <a:schemeClr val="accent1"/>
          </a:solidFill>
          <a:latin typeface="+mn-lt"/>
          <a:ea typeface="+mn-ea"/>
          <a:cs typeface="+mn-cs"/>
        </a:defRPr>
      </a:lvl4pPr>
      <a:lvl5pPr marL="1655763" indent="-223838" algn="l" defTabSz="914400" rtl="0" eaLnBrk="1" latinLnBrk="0" hangingPunct="1">
        <a:lnSpc>
          <a:spcPct val="100000"/>
        </a:lnSpc>
        <a:spcBef>
          <a:spcPts val="500"/>
        </a:spcBef>
        <a:buClr>
          <a:srgbClr val="0281A2"/>
        </a:buClr>
        <a:buFont typeface="Calibri" panose="020F0502020204030204" pitchFamily="34" charset="0"/>
        <a:buChar char="▪"/>
        <a:defRPr sz="24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768" userDrawn="1">
          <p15:clr>
            <a:srgbClr val="F26B43"/>
          </p15:clr>
        </p15:guide>
        <p15:guide id="4" pos="7512" userDrawn="1">
          <p15:clr>
            <a:srgbClr val="F26B43"/>
          </p15:clr>
        </p15:guide>
        <p15:guide id="6" pos="5496" userDrawn="1">
          <p15:clr>
            <a:srgbClr val="F26B43"/>
          </p15:clr>
        </p15:guide>
        <p15:guide id="7" pos="7224" userDrawn="1">
          <p15:clr>
            <a:srgbClr val="9FCC3B"/>
          </p15:clr>
        </p15:guide>
        <p15:guide id="8" pos="3912" userDrawn="1">
          <p15:clr>
            <a:srgbClr val="F26B43"/>
          </p15:clr>
        </p15:guide>
        <p15:guide id="9" pos="2040" userDrawn="1">
          <p15:clr>
            <a:srgbClr val="F26B43"/>
          </p15:clr>
        </p15:guide>
        <p15:guide id="10" pos="456" userDrawn="1">
          <p15:clr>
            <a:srgbClr val="9FCC3B"/>
          </p15:clr>
        </p15:guide>
        <p15:guide id="12" pos="2592" userDrawn="1">
          <p15:clr>
            <a:srgbClr val="9FCC3B"/>
          </p15:clr>
        </p15:guide>
        <p15:guide id="13" pos="5640" userDrawn="1">
          <p15:clr>
            <a:srgbClr val="F26B43"/>
          </p15:clr>
        </p15:guide>
        <p15:guide id="14" pos="2184" userDrawn="1">
          <p15:clr>
            <a:srgbClr val="F26B43"/>
          </p15:clr>
        </p15:guide>
        <p15:guide id="15" orient="horz" pos="1272" userDrawn="1">
          <p15:clr>
            <a:srgbClr val="F26B43"/>
          </p15:clr>
        </p15:guide>
        <p15:guide id="17" orient="horz" pos="144" userDrawn="1">
          <p15:clr>
            <a:srgbClr val="F26B43"/>
          </p15:clr>
        </p15:guide>
        <p15:guide id="18" orient="horz" pos="3648" userDrawn="1">
          <p15:clr>
            <a:srgbClr val="F26B43"/>
          </p15:clr>
        </p15:guide>
        <p15:guide id="19" orient="horz" pos="4008" userDrawn="1">
          <p15:clr>
            <a:srgbClr val="F26B43"/>
          </p15:clr>
        </p15:guide>
        <p15:guide id="20" pos="168" userDrawn="1">
          <p15:clr>
            <a:srgbClr val="F26B43"/>
          </p15:clr>
        </p15:guide>
        <p15:guide id="21" orient="horz" pos="1152" userDrawn="1">
          <p15:clr>
            <a:srgbClr val="F26B43"/>
          </p15:clr>
        </p15:guide>
        <p15:guide id="23" pos="3984" userDrawn="1">
          <p15:clr>
            <a:srgbClr val="5ACBF0"/>
          </p15:clr>
        </p15:guide>
        <p15:guide id="24" orient="horz" pos="432" userDrawn="1">
          <p15:clr>
            <a:srgbClr val="F26B43"/>
          </p15:clr>
        </p15:guide>
        <p15:guide id="25" pos="3696" userDrawn="1">
          <p15:clr>
            <a:srgbClr val="5ACBF0"/>
          </p15:clr>
        </p15:guide>
        <p15:guide id="26" pos="1440" userDrawn="1">
          <p15:clr>
            <a:srgbClr val="FBAE40"/>
          </p15:clr>
        </p15:guide>
        <p15:guide id="27" pos="1680" userDrawn="1">
          <p15:clr>
            <a:srgbClr val="FBAE40"/>
          </p15:clr>
        </p15:guide>
        <p15:guide id="28" pos="2976" userDrawn="1">
          <p15:clr>
            <a:srgbClr val="FBAE40"/>
          </p15:clr>
        </p15:guide>
        <p15:guide id="29" pos="3192" userDrawn="1">
          <p15:clr>
            <a:srgbClr val="FBAE40"/>
          </p15:clr>
        </p15:guide>
        <p15:guide id="30" pos="4488" userDrawn="1">
          <p15:clr>
            <a:srgbClr val="FBAE40"/>
          </p15:clr>
        </p15:guide>
        <p15:guide id="31" pos="4728" userDrawn="1">
          <p15:clr>
            <a:srgbClr val="FBAE40"/>
          </p15:clr>
        </p15:guide>
        <p15:guide id="32" pos="6216" userDrawn="1">
          <p15:clr>
            <a:srgbClr val="FBAE40"/>
          </p15:clr>
        </p15:guide>
        <p15:guide id="33" pos="6000" userDrawn="1">
          <p15:clr>
            <a:srgbClr val="F26B43"/>
          </p15:clr>
        </p15:guide>
        <p15:guide id="34" pos="2760" userDrawn="1">
          <p15:clr>
            <a:srgbClr val="9FCC3B"/>
          </p15:clr>
        </p15:guide>
        <p15:guide id="35" pos="4920" userDrawn="1">
          <p15:clr>
            <a:srgbClr val="9FCC3B"/>
          </p15:clr>
        </p15:guide>
        <p15:guide id="36" pos="5088" userDrawn="1">
          <p15:clr>
            <a:srgbClr val="9FCC3B"/>
          </p15:clr>
        </p15:guide>
        <p15:guide id="37" orient="horz" pos="3864" userDrawn="1">
          <p15:clr>
            <a:srgbClr val="9FCC3B"/>
          </p15:clr>
        </p15:guide>
        <p15:guide id="38" orient="horz" pos="302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redcap.health.state.mn.us/redcap/surveys/?s=YLFWF87TRW" TargetMode="External"/><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9.png"/><Relationship Id="rId4" Type="http://schemas.openxmlformats.org/officeDocument/2006/relationships/hyperlink" Target="mailto:Rachel.Hannigan@state.mn.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a:t>PROTECTING, MAINTAINING AND IMPROVING THE HEALTH OF ALL MINNESOTANS</a:t>
            </a:r>
          </a:p>
        </p:txBody>
      </p:sp>
      <p:sp>
        <p:nvSpPr>
          <p:cNvPr id="3" name="Text Placeholder 2"/>
          <p:cNvSpPr>
            <a:spLocks noGrp="1"/>
          </p:cNvSpPr>
          <p:nvPr>
            <p:ph type="body" sz="quarter" idx="10"/>
          </p:nvPr>
        </p:nvSpPr>
        <p:spPr/>
        <p:txBody>
          <a:bodyPr/>
          <a:lstStyle/>
          <a:p>
            <a:r>
              <a:rPr lang="en-US" dirty="0"/>
              <a:t>Minnesota WIC Program</a:t>
            </a:r>
          </a:p>
        </p:txBody>
      </p:sp>
      <p:sp>
        <p:nvSpPr>
          <p:cNvPr id="4" name="Text Placeholder 3"/>
          <p:cNvSpPr>
            <a:spLocks noGrp="1"/>
          </p:cNvSpPr>
          <p:nvPr>
            <p:ph type="body" sz="quarter" idx="11"/>
          </p:nvPr>
        </p:nvSpPr>
        <p:spPr/>
        <p:txBody>
          <a:bodyPr/>
          <a:lstStyle/>
          <a:p>
            <a:r>
              <a:rPr lang="en-US" dirty="0"/>
              <a:t>June 1, 2021</a:t>
            </a:r>
          </a:p>
        </p:txBody>
      </p:sp>
      <p:sp>
        <p:nvSpPr>
          <p:cNvPr id="5" name="Title 4"/>
          <p:cNvSpPr>
            <a:spLocks noGrp="1"/>
          </p:cNvSpPr>
          <p:nvPr>
            <p:ph type="ctrTitle"/>
          </p:nvPr>
        </p:nvSpPr>
        <p:spPr/>
        <p:txBody>
          <a:bodyPr/>
          <a:lstStyle/>
          <a:p>
            <a:r>
              <a:rPr lang="en-US" dirty="0"/>
              <a:t>WIC Utilization of Benefits</a:t>
            </a:r>
          </a:p>
        </p:txBody>
      </p:sp>
      <p:pic>
        <p:nvPicPr>
          <p:cNvPr id="6" name="Picture 5" descr="Minnesota WIC Logo"/>
          <p:cNvPicPr>
            <a:picLocks noChangeAspect="1"/>
          </p:cNvPicPr>
          <p:nvPr/>
        </p:nvPicPr>
        <p:blipFill rotWithShape="1">
          <a:blip r:embed="rId3"/>
          <a:srcRect l="64691" t="1411" r="1"/>
          <a:stretch/>
        </p:blipFill>
        <p:spPr>
          <a:xfrm>
            <a:off x="5294457" y="5144626"/>
            <a:ext cx="1603086" cy="804608"/>
          </a:xfrm>
          <a:prstGeom prst="rect">
            <a:avLst/>
          </a:prstGeom>
        </p:spPr>
      </p:pic>
    </p:spTree>
    <p:extLst>
      <p:ext uri="{BB962C8B-B14F-4D97-AF65-F5344CB8AC3E}">
        <p14:creationId xmlns:p14="http://schemas.microsoft.com/office/powerpoint/2010/main" val="1047272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lide2" descr="Household receiving benefits remained steady from June to December 2020 with the year ending at 59,818 households. March the count peaked at 60,106 households in WIC. ">
            <a:extLst>
              <a:ext uri="{FF2B5EF4-FFF2-40B4-BE49-F238E27FC236}">
                <a16:creationId xmlns:a16="http://schemas.microsoft.com/office/drawing/2014/main" id="{1EC6C7C7-BE00-46D6-82FD-3C2907421BA3}"/>
              </a:ext>
            </a:extLst>
          </p:cNvPr>
          <p:cNvPicPr>
            <a:picLocks noChangeAspect="1"/>
          </p:cNvPicPr>
          <p:nvPr/>
        </p:nvPicPr>
        <p:blipFill rotWithShape="1">
          <a:blip r:embed="rId3">
            <a:extLst>
              <a:ext uri="{28A0092B-C50C-407E-A947-70E740481C1C}">
                <a14:useLocalDpi xmlns:a14="http://schemas.microsoft.com/office/drawing/2010/main" val="0"/>
              </a:ext>
            </a:extLst>
          </a:blip>
          <a:srcRect t="6575" r="-1321"/>
          <a:stretch/>
        </p:blipFill>
        <p:spPr>
          <a:xfrm>
            <a:off x="318052" y="592646"/>
            <a:ext cx="10807148" cy="6099701"/>
          </a:xfrm>
          <a:prstGeom prst="rect">
            <a:avLst/>
          </a:prstGeom>
        </p:spPr>
      </p:pic>
      <p:sp>
        <p:nvSpPr>
          <p:cNvPr id="2" name="Slide Number Placeholder 1"/>
          <p:cNvSpPr>
            <a:spLocks noGrp="1"/>
          </p:cNvSpPr>
          <p:nvPr>
            <p:ph type="sldNum" sz="quarter" idx="12"/>
          </p:nvPr>
        </p:nvSpPr>
        <p:spPr/>
        <p:txBody>
          <a:bodyPr/>
          <a:lstStyle/>
          <a:p>
            <a:fld id="{C77968C3-7B7E-411D-B105-08F43D0B3F8A}" type="slidenum">
              <a:rPr lang="en-US" smtClean="0"/>
              <a:t>2</a:t>
            </a:fld>
            <a:endParaRPr lang="en-US"/>
          </a:p>
        </p:txBody>
      </p:sp>
      <p:sp>
        <p:nvSpPr>
          <p:cNvPr id="8" name="Title 3"/>
          <p:cNvSpPr>
            <a:spLocks noGrp="1"/>
          </p:cNvSpPr>
          <p:nvPr>
            <p:ph type="title"/>
          </p:nvPr>
        </p:nvSpPr>
        <p:spPr>
          <a:xfrm>
            <a:off x="0" y="-154458"/>
            <a:ext cx="6554231" cy="1132365"/>
          </a:xfrm>
        </p:spPr>
        <p:txBody>
          <a:bodyPr>
            <a:normAutofit/>
          </a:bodyPr>
          <a:lstStyle/>
          <a:p>
            <a:pPr algn="l"/>
            <a:r>
              <a:rPr lang="en-US" sz="2400" dirty="0"/>
              <a:t>Household Participation</a:t>
            </a:r>
          </a:p>
        </p:txBody>
      </p:sp>
    </p:spTree>
    <p:extLst>
      <p:ext uri="{BB962C8B-B14F-4D97-AF65-F5344CB8AC3E}">
        <p14:creationId xmlns:p14="http://schemas.microsoft.com/office/powerpoint/2010/main" val="3386014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lide3" descr="The percent of households who did not use any benefits start at about 5% in 2020. In March that percent increased with a peak of 10.72 in June. It remained around 10% for the rest of 2020.">
            <a:extLst>
              <a:ext uri="{FF2B5EF4-FFF2-40B4-BE49-F238E27FC236}">
                <a16:creationId xmlns:a16="http://schemas.microsoft.com/office/drawing/2014/main" id="{EA68FD17-0A4E-4B7B-8B1F-3EA1630A43A1}"/>
              </a:ext>
            </a:extLst>
          </p:cNvPr>
          <p:cNvPicPr>
            <a:picLocks noChangeAspect="1"/>
          </p:cNvPicPr>
          <p:nvPr/>
        </p:nvPicPr>
        <p:blipFill rotWithShape="1">
          <a:blip r:embed="rId3">
            <a:extLst>
              <a:ext uri="{28A0092B-C50C-407E-A947-70E740481C1C}">
                <a14:useLocalDpi xmlns:a14="http://schemas.microsoft.com/office/drawing/2010/main" val="0"/>
              </a:ext>
            </a:extLst>
          </a:blip>
          <a:srcRect t="-65" b="7290"/>
          <a:stretch/>
        </p:blipFill>
        <p:spPr>
          <a:xfrm>
            <a:off x="0" y="483781"/>
            <a:ext cx="11993526" cy="6070543"/>
          </a:xfrm>
          <a:prstGeom prst="rect">
            <a:avLst/>
          </a:prstGeom>
        </p:spPr>
      </p:pic>
      <p:sp>
        <p:nvSpPr>
          <p:cNvPr id="2" name="Slide Number Placeholder 1"/>
          <p:cNvSpPr>
            <a:spLocks noGrp="1"/>
          </p:cNvSpPr>
          <p:nvPr>
            <p:ph type="sldNum" sz="quarter" idx="12"/>
          </p:nvPr>
        </p:nvSpPr>
        <p:spPr/>
        <p:txBody>
          <a:bodyPr/>
          <a:lstStyle/>
          <a:p>
            <a:fld id="{C77968C3-7B7E-411D-B105-08F43D0B3F8A}" type="slidenum">
              <a:rPr lang="en-US" smtClean="0"/>
              <a:t>3</a:t>
            </a:fld>
            <a:endParaRPr lang="en-US"/>
          </a:p>
        </p:txBody>
      </p:sp>
      <p:sp>
        <p:nvSpPr>
          <p:cNvPr id="8" name="Title 3"/>
          <p:cNvSpPr>
            <a:spLocks noGrp="1"/>
          </p:cNvSpPr>
          <p:nvPr>
            <p:ph type="title"/>
          </p:nvPr>
        </p:nvSpPr>
        <p:spPr>
          <a:xfrm>
            <a:off x="0" y="-203885"/>
            <a:ext cx="6554231" cy="1132365"/>
          </a:xfrm>
        </p:spPr>
        <p:txBody>
          <a:bodyPr>
            <a:normAutofit/>
          </a:bodyPr>
          <a:lstStyle/>
          <a:p>
            <a:pPr algn="l"/>
            <a:r>
              <a:rPr lang="en-US" sz="2400" dirty="0"/>
              <a:t>Household Usage of Benefits</a:t>
            </a:r>
          </a:p>
        </p:txBody>
      </p:sp>
    </p:spTree>
    <p:extLst>
      <p:ext uri="{BB962C8B-B14F-4D97-AF65-F5344CB8AC3E}">
        <p14:creationId xmlns:p14="http://schemas.microsoft.com/office/powerpoint/2010/main" val="715257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de6" descr="American Indian Non Hispanic (NH) households had the highest percentage not using benefits through out 2020. In December 15% American Indian NH, 13% &gt; 1 Race NH, 10% Hispanic, 10% Black African American NH, 10% white NH, and 7% of Asian NH did not use any benefits. ">
            <a:extLst>
              <a:ext uri="{FF2B5EF4-FFF2-40B4-BE49-F238E27FC236}">
                <a16:creationId xmlns:a16="http://schemas.microsoft.com/office/drawing/2014/main" id="{25A5F53A-E30C-4D74-AD2D-9B1913FBF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027" y="648440"/>
            <a:ext cx="11003173" cy="6209560"/>
          </a:xfrm>
          <a:prstGeom prst="rect">
            <a:avLst/>
          </a:prstGeom>
        </p:spPr>
      </p:pic>
      <p:sp>
        <p:nvSpPr>
          <p:cNvPr id="2" name="Slide Number Placeholder 1"/>
          <p:cNvSpPr>
            <a:spLocks noGrp="1"/>
          </p:cNvSpPr>
          <p:nvPr>
            <p:ph type="sldNum" sz="quarter" idx="12"/>
          </p:nvPr>
        </p:nvSpPr>
        <p:spPr/>
        <p:txBody>
          <a:bodyPr/>
          <a:lstStyle/>
          <a:p>
            <a:fld id="{C77968C3-7B7E-411D-B105-08F43D0B3F8A}" type="slidenum">
              <a:rPr lang="en-US" smtClean="0"/>
              <a:t>4</a:t>
            </a:fld>
            <a:endParaRPr lang="en-US"/>
          </a:p>
        </p:txBody>
      </p:sp>
      <p:sp>
        <p:nvSpPr>
          <p:cNvPr id="8" name="Title 3"/>
          <p:cNvSpPr>
            <a:spLocks noGrp="1"/>
          </p:cNvSpPr>
          <p:nvPr>
            <p:ph type="title"/>
          </p:nvPr>
        </p:nvSpPr>
        <p:spPr>
          <a:xfrm>
            <a:off x="0" y="-200730"/>
            <a:ext cx="9067800" cy="1132365"/>
          </a:xfrm>
        </p:spPr>
        <p:txBody>
          <a:bodyPr>
            <a:normAutofit/>
          </a:bodyPr>
          <a:lstStyle/>
          <a:p>
            <a:pPr algn="l"/>
            <a:r>
              <a:rPr lang="en-US" sz="2400" dirty="0"/>
              <a:t>Percentage of Households with 0% of Benefits Used by Race/Ethnicity</a:t>
            </a:r>
          </a:p>
        </p:txBody>
      </p:sp>
    </p:spTree>
    <p:extLst>
      <p:ext uri="{BB962C8B-B14F-4D97-AF65-F5344CB8AC3E}">
        <p14:creationId xmlns:p14="http://schemas.microsoft.com/office/powerpoint/2010/main" val="3880903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de4" descr="Utilization of all food categories declined in 2020 with Infant Formula ending at the highest, 95%, and Infant meats the lowest, 22%.">
            <a:extLst>
              <a:ext uri="{FF2B5EF4-FFF2-40B4-BE49-F238E27FC236}">
                <a16:creationId xmlns:a16="http://schemas.microsoft.com/office/drawing/2014/main" id="{A195D44E-1756-4947-8D32-F98C26F88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013" y="420371"/>
            <a:ext cx="11073687" cy="6351904"/>
          </a:xfrm>
          <a:prstGeom prst="rect">
            <a:avLst/>
          </a:prstGeom>
        </p:spPr>
      </p:pic>
      <p:sp>
        <p:nvSpPr>
          <p:cNvPr id="2" name="Slide Number Placeholder 1"/>
          <p:cNvSpPr>
            <a:spLocks noGrp="1"/>
          </p:cNvSpPr>
          <p:nvPr>
            <p:ph type="sldNum" sz="quarter" idx="12"/>
          </p:nvPr>
        </p:nvSpPr>
        <p:spPr/>
        <p:txBody>
          <a:bodyPr/>
          <a:lstStyle/>
          <a:p>
            <a:fld id="{C77968C3-7B7E-411D-B105-08F43D0B3F8A}" type="slidenum">
              <a:rPr lang="en-US" smtClean="0"/>
              <a:t>5</a:t>
            </a:fld>
            <a:endParaRPr lang="en-US"/>
          </a:p>
        </p:txBody>
      </p:sp>
      <p:sp>
        <p:nvSpPr>
          <p:cNvPr id="6" name="Title 3"/>
          <p:cNvSpPr>
            <a:spLocks noGrp="1"/>
          </p:cNvSpPr>
          <p:nvPr>
            <p:ph type="title"/>
          </p:nvPr>
        </p:nvSpPr>
        <p:spPr>
          <a:xfrm>
            <a:off x="0" y="-265669"/>
            <a:ext cx="7410450" cy="1132365"/>
          </a:xfrm>
        </p:spPr>
        <p:txBody>
          <a:bodyPr>
            <a:normAutofit/>
          </a:bodyPr>
          <a:lstStyle/>
          <a:p>
            <a:pPr algn="l"/>
            <a:r>
              <a:rPr lang="en-US" sz="2400" dirty="0"/>
              <a:t>Benefit Utilization by Food Category</a:t>
            </a:r>
          </a:p>
        </p:txBody>
      </p:sp>
    </p:spTree>
    <p:extLst>
      <p:ext uri="{BB962C8B-B14F-4D97-AF65-F5344CB8AC3E}">
        <p14:creationId xmlns:p14="http://schemas.microsoft.com/office/powerpoint/2010/main" val="3307504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1B2B53-208B-4308-BAE8-92BD04C483AA}"/>
              </a:ext>
            </a:extLst>
          </p:cNvPr>
          <p:cNvSpPr>
            <a:spLocks noGrp="1"/>
          </p:cNvSpPr>
          <p:nvPr>
            <p:ph type="sldNum" sz="quarter" idx="12"/>
          </p:nvPr>
        </p:nvSpPr>
        <p:spPr/>
        <p:txBody>
          <a:bodyPr/>
          <a:lstStyle/>
          <a:p>
            <a:fld id="{C77968C3-7B7E-411D-B105-08F43D0B3F8A}" type="slidenum">
              <a:rPr lang="en-US" smtClean="0"/>
              <a:t>6</a:t>
            </a:fld>
            <a:endParaRPr lang="en-US"/>
          </a:p>
        </p:txBody>
      </p:sp>
      <p:graphicFrame>
        <p:nvGraphicFramePr>
          <p:cNvPr id="7" name="Content Placeholder 6" descr="When comparing households newly participating in WIC to households participating prior to March 2020, you see households who joined before March 2020 have higher utilization in almost all food categories. ">
            <a:extLst>
              <a:ext uri="{FF2B5EF4-FFF2-40B4-BE49-F238E27FC236}">
                <a16:creationId xmlns:a16="http://schemas.microsoft.com/office/drawing/2014/main" id="{00000000-0008-0000-0100-000003000000}"/>
              </a:ext>
            </a:extLst>
          </p:cNvPr>
          <p:cNvGraphicFramePr>
            <a:graphicFrameLocks noGrp="1"/>
          </p:cNvGraphicFramePr>
          <p:nvPr>
            <p:ph sz="half" idx="2"/>
            <p:extLst>
              <p:ext uri="{D42A27DB-BD31-4B8C-83A1-F6EECF244321}">
                <p14:modId xmlns:p14="http://schemas.microsoft.com/office/powerpoint/2010/main" val="1184101006"/>
              </p:ext>
            </p:extLst>
          </p:nvPr>
        </p:nvGraphicFramePr>
        <p:xfrm>
          <a:off x="398585" y="269631"/>
          <a:ext cx="11221915" cy="6148823"/>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3">
            <a:extLst>
              <a:ext uri="{FF2B5EF4-FFF2-40B4-BE49-F238E27FC236}">
                <a16:creationId xmlns:a16="http://schemas.microsoft.com/office/drawing/2014/main" id="{D9ACFF1F-F67A-4506-BE84-919BAB94B1DD}"/>
              </a:ext>
            </a:extLst>
          </p:cNvPr>
          <p:cNvSpPr>
            <a:spLocks noGrp="1"/>
          </p:cNvSpPr>
          <p:nvPr>
            <p:ph type="title"/>
          </p:nvPr>
        </p:nvSpPr>
        <p:spPr>
          <a:xfrm>
            <a:off x="0" y="0"/>
            <a:ext cx="8858865" cy="1132365"/>
          </a:xfrm>
        </p:spPr>
        <p:txBody>
          <a:bodyPr>
            <a:noAutofit/>
          </a:bodyPr>
          <a:lstStyle/>
          <a:p>
            <a:pPr algn="l"/>
            <a:r>
              <a:rPr lang="en-US" sz="2400" dirty="0"/>
              <a:t>Food Benefit Utilization - Comparing households newly participating in WIC to households participating prior to March 2020</a:t>
            </a:r>
            <a:br>
              <a:rPr lang="en-US" sz="1800" dirty="0"/>
            </a:br>
            <a:endParaRPr lang="en-US" sz="1800" dirty="0"/>
          </a:p>
        </p:txBody>
      </p:sp>
    </p:spTree>
    <p:extLst>
      <p:ext uri="{BB962C8B-B14F-4D97-AF65-F5344CB8AC3E}">
        <p14:creationId xmlns:p14="http://schemas.microsoft.com/office/powerpoint/2010/main" val="104913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de5" descr="Race utilization showed Black/African American household using the most at 62 % in December 2020 and those &gt; 1 Race the lowest at 49% in December 2020. ">
            <a:extLst>
              <a:ext uri="{FF2B5EF4-FFF2-40B4-BE49-F238E27FC236}">
                <a16:creationId xmlns:a16="http://schemas.microsoft.com/office/drawing/2014/main" id="{7CD67E22-86AF-4343-B28C-63AE19B48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83"/>
            <a:ext cx="10967163" cy="6802417"/>
          </a:xfrm>
          <a:prstGeom prst="rect">
            <a:avLst/>
          </a:prstGeom>
        </p:spPr>
      </p:pic>
      <p:sp>
        <p:nvSpPr>
          <p:cNvPr id="2" name="Slide Number Placeholder 1"/>
          <p:cNvSpPr>
            <a:spLocks noGrp="1"/>
          </p:cNvSpPr>
          <p:nvPr>
            <p:ph type="sldNum" sz="quarter" idx="12"/>
          </p:nvPr>
        </p:nvSpPr>
        <p:spPr/>
        <p:txBody>
          <a:bodyPr/>
          <a:lstStyle/>
          <a:p>
            <a:fld id="{C77968C3-7B7E-411D-B105-08F43D0B3F8A}" type="slidenum">
              <a:rPr lang="en-US" smtClean="0"/>
              <a:t>7</a:t>
            </a:fld>
            <a:endParaRPr lang="en-US"/>
          </a:p>
        </p:txBody>
      </p:sp>
      <p:sp>
        <p:nvSpPr>
          <p:cNvPr id="6" name="Title 3"/>
          <p:cNvSpPr>
            <a:spLocks noGrp="1"/>
          </p:cNvSpPr>
          <p:nvPr>
            <p:ph type="title"/>
          </p:nvPr>
        </p:nvSpPr>
        <p:spPr>
          <a:xfrm>
            <a:off x="0" y="-203884"/>
            <a:ext cx="6554231" cy="1132365"/>
          </a:xfrm>
        </p:spPr>
        <p:txBody>
          <a:bodyPr>
            <a:normAutofit/>
          </a:bodyPr>
          <a:lstStyle/>
          <a:p>
            <a:pPr algn="l"/>
            <a:r>
              <a:rPr lang="en-US" sz="2400" dirty="0"/>
              <a:t>Benefit Utilization by Race/Ethnicity</a:t>
            </a:r>
          </a:p>
        </p:txBody>
      </p:sp>
    </p:spTree>
    <p:extLst>
      <p:ext uri="{BB962C8B-B14F-4D97-AF65-F5344CB8AC3E}">
        <p14:creationId xmlns:p14="http://schemas.microsoft.com/office/powerpoint/2010/main" val="3538843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77968C3-7B7E-411D-B105-08F43D0B3F8A}" type="slidenum">
              <a:rPr lang="en-US" smtClean="0"/>
              <a:t>8</a:t>
            </a:fld>
            <a:endParaRPr lang="en-US"/>
          </a:p>
        </p:txBody>
      </p:sp>
      <p:sp>
        <p:nvSpPr>
          <p:cNvPr id="3" name="Content Placeholder 2"/>
          <p:cNvSpPr>
            <a:spLocks noGrp="1"/>
          </p:cNvSpPr>
          <p:nvPr>
            <p:ph sz="half" idx="2"/>
          </p:nvPr>
        </p:nvSpPr>
        <p:spPr/>
        <p:txBody>
          <a:bodyPr/>
          <a:lstStyle/>
          <a:p>
            <a:r>
              <a:rPr lang="en-US" dirty="0"/>
              <a:t>WIC benefits are underutilized.</a:t>
            </a:r>
          </a:p>
          <a:p>
            <a:r>
              <a:rPr lang="en-US" dirty="0"/>
              <a:t>Utilization varies by Race/Ethnicities.</a:t>
            </a:r>
          </a:p>
          <a:p>
            <a:r>
              <a:rPr lang="en-US" dirty="0"/>
              <a:t>During COVID the disparities between race/ethnicities have been exacerbated. </a:t>
            </a:r>
          </a:p>
          <a:p>
            <a:r>
              <a:rPr lang="en-US" dirty="0"/>
              <a:t>Many factors may contribute to underutilization. </a:t>
            </a:r>
          </a:p>
          <a:p>
            <a:pPr marL="0" indent="0">
              <a:buNone/>
            </a:pPr>
            <a:endParaRPr lang="en-US" dirty="0"/>
          </a:p>
        </p:txBody>
      </p:sp>
      <p:sp>
        <p:nvSpPr>
          <p:cNvPr id="4" name="Title 3"/>
          <p:cNvSpPr>
            <a:spLocks noGrp="1"/>
          </p:cNvSpPr>
          <p:nvPr>
            <p:ph type="title"/>
          </p:nvPr>
        </p:nvSpPr>
        <p:spPr/>
        <p:txBody>
          <a:bodyPr/>
          <a:lstStyle/>
          <a:p>
            <a:r>
              <a:rPr lang="en-US" dirty="0"/>
              <a:t>Talking Points</a:t>
            </a:r>
          </a:p>
        </p:txBody>
      </p:sp>
    </p:spTree>
    <p:extLst>
      <p:ext uri="{BB962C8B-B14F-4D97-AF65-F5344CB8AC3E}">
        <p14:creationId xmlns:p14="http://schemas.microsoft.com/office/powerpoint/2010/main" val="1659246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43170" y="3180291"/>
            <a:ext cx="10744200" cy="1446028"/>
          </a:xfrm>
        </p:spPr>
        <p:txBody>
          <a:bodyPr>
            <a:normAutofit/>
          </a:bodyPr>
          <a:lstStyle/>
          <a:p>
            <a:r>
              <a:rPr lang="en-US" sz="2400" dirty="0"/>
              <a:t>Any questions or feedback, please fill out the </a:t>
            </a:r>
            <a:r>
              <a:rPr lang="en-US" sz="2400" dirty="0">
                <a:hlinkClick r:id="rId3"/>
              </a:rPr>
              <a:t>Questions/Feedback Form</a:t>
            </a:r>
            <a:r>
              <a:rPr lang="en-US" sz="2400" dirty="0"/>
              <a:t> or contact Rachel Hannigan at </a:t>
            </a:r>
            <a:r>
              <a:rPr lang="en-US" sz="2400" dirty="0">
                <a:hlinkClick r:id="rId4"/>
              </a:rPr>
              <a:t>Rachel.Hannigan@state.mn.us</a:t>
            </a:r>
            <a:endParaRPr lang="en-US" sz="2400" dirty="0"/>
          </a:p>
        </p:txBody>
      </p:sp>
      <p:pic>
        <p:nvPicPr>
          <p:cNvPr id="3" name="Picture 2" descr="Minnesota WIC Logo"/>
          <p:cNvPicPr>
            <a:picLocks noChangeAspect="1"/>
          </p:cNvPicPr>
          <p:nvPr/>
        </p:nvPicPr>
        <p:blipFill rotWithShape="1">
          <a:blip r:embed="rId5">
            <a:extLst>
              <a:ext uri="{28A0092B-C50C-407E-A947-70E740481C1C}">
                <a14:useLocalDpi xmlns:a14="http://schemas.microsoft.com/office/drawing/2010/main" val="0"/>
              </a:ext>
            </a:extLst>
          </a:blip>
          <a:srcRect l="66230" t="-6015"/>
          <a:stretch/>
        </p:blipFill>
        <p:spPr>
          <a:xfrm>
            <a:off x="5365602" y="4514592"/>
            <a:ext cx="1699336" cy="958950"/>
          </a:xfrm>
          <a:prstGeom prst="rect">
            <a:avLst/>
          </a:prstGeom>
        </p:spPr>
      </p:pic>
    </p:spTree>
    <p:extLst>
      <p:ext uri="{BB962C8B-B14F-4D97-AF65-F5344CB8AC3E}">
        <p14:creationId xmlns:p14="http://schemas.microsoft.com/office/powerpoint/2010/main" val="8029364"/>
      </p:ext>
    </p:extLst>
  </p:cSld>
  <p:clrMapOvr>
    <a:masterClrMapping/>
  </p:clrMapOvr>
</p:sld>
</file>

<file path=ppt/theme/theme1.xml><?xml version="1.0" encoding="utf-8"?>
<a:theme xmlns:a="http://schemas.openxmlformats.org/drawingml/2006/main" name="Office Theme">
  <a:themeElements>
    <a:clrScheme name="custom-mn">
      <a:dk1>
        <a:srgbClr val="000000"/>
      </a:dk1>
      <a:lt1>
        <a:srgbClr val="FFFFFF"/>
      </a:lt1>
      <a:dk2>
        <a:srgbClr val="000000"/>
      </a:dk2>
      <a:lt2>
        <a:srgbClr val="FFFFFF"/>
      </a:lt2>
      <a:accent1>
        <a:srgbClr val="003865"/>
      </a:accent1>
      <a:accent2>
        <a:srgbClr val="78BE21"/>
      </a:accent2>
      <a:accent3>
        <a:srgbClr val="0070CB"/>
      </a:accent3>
      <a:accent4>
        <a:srgbClr val="5D295F"/>
      </a:accent4>
      <a:accent5>
        <a:srgbClr val="12737A"/>
      </a:accent5>
      <a:accent6>
        <a:srgbClr val="8D3F2B"/>
      </a:accent6>
      <a:hlink>
        <a:srgbClr val="003865"/>
      </a:hlink>
      <a:folHlink>
        <a:srgbClr val="00386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white option.potx" id="{5E55D55A-70EC-480F-AAF1-28E80159A121}" vid="{A6693B7B-9359-478D-BAC0-72ACD9032D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82B80E85798B498881C0CB36871F5B" ma:contentTypeVersion="77" ma:contentTypeDescription="Create a new document." ma:contentTypeScope="" ma:versionID="81fd33ee760e55ba4dc21f19d71c9ed2">
  <xsd:schema xmlns:xsd="http://www.w3.org/2001/XMLSchema" xmlns:xs="http://www.w3.org/2001/XMLSchema" xmlns:p="http://schemas.microsoft.com/office/2006/metadata/properties" xmlns:ns2="98f01fe9-c3f2-4582-9148-d87bd0c242e7" xmlns:ns3="fc253db8-c1a2-4032-adc2-d3fbd160fc76" xmlns:ns4="8837c207-459e-4c9e-ae67-73e2034e87a2" targetNamespace="http://schemas.microsoft.com/office/2006/metadata/properties" ma:root="true" ma:fieldsID="6f597a13533ab51e3170be8e423a5b5a" ns2:_="" ns3:_="" ns4:_="">
    <xsd:import namespace="98f01fe9-c3f2-4582-9148-d87bd0c242e7"/>
    <xsd:import namespace="fc253db8-c1a2-4032-adc2-d3fbd160fc76"/>
    <xsd:import namespace="8837c207-459e-4c9e-ae67-73e2034e87a2"/>
    <xsd:element name="properties">
      <xsd:complexType>
        <xsd:sequence>
          <xsd:element name="documentManagement">
            <xsd:complexType>
              <xsd:all>
                <xsd:element ref="ns2:_dlc_DocId" minOccurs="0"/>
                <xsd:element ref="ns2:_dlc_DocIdUrl" minOccurs="0"/>
                <xsd:element ref="ns2:_dlc_DocIdPersistId" minOccurs="0"/>
                <xsd:element ref="ns3:SharedWithUsers" minOccurs="0"/>
                <xsd:element ref="ns3:SharedWithDetails" minOccurs="0"/>
                <xsd:element ref="ns4:MediaServiceMetadata" minOccurs="0"/>
                <xsd:element ref="ns4: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f01fe9-c3f2-4582-9148-d87bd0c242e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c253db8-c1a2-4032-adc2-d3fbd160fc76"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837c207-459e-4c9e-ae67-73e2034e87a2"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xmlns="">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xmlns="">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xmlns="">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xmlns="">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8f01fe9-c3f2-4582-9148-d87bd0c242e7">PP6VNZTUNPYT-222210944-42</_dlc_DocId>
    <_dlc_DocIdUrl xmlns="98f01fe9-c3f2-4582-9148-d87bd0c242e7">
      <Url>https://mn365.sharepoint.com/teams/MDH/permanent/comm_proj/_layouts/15/DocIdRedir.aspx?ID=PP6VNZTUNPYT-222210944-42</Url>
      <Description>PP6VNZTUNPYT-222210944-42</Description>
    </_dlc_DocIdUrl>
  </documentManagement>
</p:properties>
</file>

<file path=customXml/itemProps1.xml><?xml version="1.0" encoding="utf-8"?>
<ds:datastoreItem xmlns:ds="http://schemas.openxmlformats.org/officeDocument/2006/customXml" ds:itemID="{7B414584-9161-4DCF-82AC-CE6B2C2D18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f01fe9-c3f2-4582-9148-d87bd0c242e7"/>
    <ds:schemaRef ds:uri="fc253db8-c1a2-4032-adc2-d3fbd160fc76"/>
    <ds:schemaRef ds:uri="8837c207-459e-4c9e-ae67-73e2034e87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190A40-D765-48EB-A5D9-3A8A7CACD064}">
  <ds:schemaRefs>
    <ds:schemaRef ds:uri="http://schemas.microsoft.com/sharepoint/events"/>
    <ds:schemaRef ds:uri=""/>
  </ds:schemaRefs>
</ds:datastoreItem>
</file>

<file path=customXml/itemProps3.xml><?xml version="1.0" encoding="utf-8"?>
<ds:datastoreItem xmlns:ds="http://schemas.openxmlformats.org/officeDocument/2006/customXml" ds:itemID="{80665C44-6A70-48B4-9B90-9C571A7B66BD}">
  <ds:schemaRefs>
    <ds:schemaRef ds:uri="http://schemas.microsoft.com/sharepoint/v3/contenttype/forms"/>
  </ds:schemaRefs>
</ds:datastoreItem>
</file>

<file path=customXml/itemProps4.xml><?xml version="1.0" encoding="utf-8"?>
<ds:datastoreItem xmlns:ds="http://schemas.openxmlformats.org/officeDocument/2006/customXml" ds:itemID="{D4D30EC5-D643-4949-ACEB-EFB74B430332}">
  <ds:schemaRefs>
    <ds:schemaRef ds:uri="http://purl.org/dc/terms/"/>
    <ds:schemaRef ds:uri="98f01fe9-c3f2-4582-9148-d87bd0c242e7"/>
    <ds:schemaRef ds:uri="http://purl.org/dc/dcmitype/"/>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schemas.openxmlformats.org/package/2006/metadata/core-properties"/>
    <ds:schemaRef ds:uri="8837c207-459e-4c9e-ae67-73e2034e87a2"/>
    <ds:schemaRef ds:uri="fc253db8-c1a2-4032-adc2-d3fbd160fc76"/>
  </ds:schemaRefs>
</ds:datastoreItem>
</file>

<file path=docProps/app.xml><?xml version="1.0" encoding="utf-8"?>
<Properties xmlns="http://schemas.openxmlformats.org/officeDocument/2006/extended-properties" xmlns:vt="http://schemas.openxmlformats.org/officeDocument/2006/docPropsVTypes">
  <Template>PowerPoint white option</Template>
  <TotalTime>1295</TotalTime>
  <Words>1200</Words>
  <Application>Microsoft Office PowerPoint</Application>
  <PresentationFormat>Widescreen</PresentationFormat>
  <Paragraphs>67</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Wingdings</vt:lpstr>
      <vt:lpstr>Office Theme</vt:lpstr>
      <vt:lpstr>WIC Utilization of Benefits</vt:lpstr>
      <vt:lpstr>Household Participation</vt:lpstr>
      <vt:lpstr>Household Usage of Benefits</vt:lpstr>
      <vt:lpstr>Percentage of Households with 0% of Benefits Used by Race/Ethnicity</vt:lpstr>
      <vt:lpstr>Benefit Utilization by Food Category</vt:lpstr>
      <vt:lpstr>Food Benefit Utilization - Comparing households newly participating in WIC to households participating prior to March 2020 </vt:lpstr>
      <vt:lpstr>Benefit Utilization by Race/Ethnicity</vt:lpstr>
      <vt:lpstr>Talking Points</vt:lpstr>
      <vt:lpstr>Any questions or feedback, please fill out the Questions/Feedback Form or contact Rachel Hannigan at Rachel.Hannigan@state.mn.us</vt:lpstr>
    </vt:vector>
  </TitlesOfParts>
  <Company>State of Minnesota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WIC Utilization of Benefits</dc:title>
  <dc:creator>Hannigan, Rachel (MDH)</dc:creator>
  <cp:lastModifiedBy>Hannigan, Rachel (MDH)</cp:lastModifiedBy>
  <cp:revision>71</cp:revision>
  <dcterms:created xsi:type="dcterms:W3CDTF">2020-11-19T18:15:48Z</dcterms:created>
  <dcterms:modified xsi:type="dcterms:W3CDTF">2021-06-02T18:13:43Z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0x010100A882B80E85798B498881C0CB36871F5B</vt:lpwstr>
  </property>
  <property fmtid="{D5CDD505-2E9C-101B-9397-08002B2CF9AE}" pid="3" name="_dlc_DocIdItemGuid">
    <vt:lpwstr>6423761c-4cda-48fa-aa68-ed0ef7c0e719</vt:lpwstr>
  </property>
</Properties>
</file>